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8498"/>
    <a:srgbClr val="70D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Jagger" userId="b1c94611-6e56-48f0-8a81-e0e9a6508702" providerId="ADAL" clId="{50C410F0-5726-404A-8609-83AA5322E9D9}"/>
    <pc:docChg chg="custSel delSld modSld">
      <pc:chgData name="Alison Jagger" userId="b1c94611-6e56-48f0-8a81-e0e9a6508702" providerId="ADAL" clId="{50C410F0-5726-404A-8609-83AA5322E9D9}" dt="2023-01-16T22:37:12.662" v="68" actId="403"/>
      <pc:docMkLst>
        <pc:docMk/>
      </pc:docMkLst>
      <pc:sldChg chg="delSp del">
        <pc:chgData name="Alison Jagger" userId="b1c94611-6e56-48f0-8a81-e0e9a6508702" providerId="ADAL" clId="{50C410F0-5726-404A-8609-83AA5322E9D9}" dt="2023-01-16T22:33:20.402" v="3" actId="2696"/>
        <pc:sldMkLst>
          <pc:docMk/>
          <pc:sldMk cId="4093741014" sldId="256"/>
        </pc:sldMkLst>
        <pc:spChg chg="del">
          <ac:chgData name="Alison Jagger" userId="b1c94611-6e56-48f0-8a81-e0e9a6508702" providerId="ADAL" clId="{50C410F0-5726-404A-8609-83AA5322E9D9}" dt="2023-01-16T22:33:18.266" v="2" actId="478"/>
          <ac:spMkLst>
            <pc:docMk/>
            <pc:sldMk cId="4093741014" sldId="256"/>
            <ac:spMk id="4" creationId="{817B79A4-1EE0-4BB4-8628-FA9A9956205B}"/>
          </ac:spMkLst>
        </pc:spChg>
        <pc:spChg chg="del">
          <ac:chgData name="Alison Jagger" userId="b1c94611-6e56-48f0-8a81-e0e9a6508702" providerId="ADAL" clId="{50C410F0-5726-404A-8609-83AA5322E9D9}" dt="2023-01-16T22:33:15.596" v="1" actId="478"/>
          <ac:spMkLst>
            <pc:docMk/>
            <pc:sldMk cId="4093741014" sldId="256"/>
            <ac:spMk id="13" creationId="{CAD23571-19BC-4E79-9ED3-68E8034028E2}"/>
          </ac:spMkLst>
        </pc:spChg>
        <pc:grpChg chg="del">
          <ac:chgData name="Alison Jagger" userId="b1c94611-6e56-48f0-8a81-e0e9a6508702" providerId="ADAL" clId="{50C410F0-5726-404A-8609-83AA5322E9D9}" dt="2023-01-16T22:33:13.978" v="0" actId="478"/>
          <ac:grpSpMkLst>
            <pc:docMk/>
            <pc:sldMk cId="4093741014" sldId="256"/>
            <ac:grpSpMk id="7" creationId="{3E13635D-27FD-4107-99A5-36FA6519D4CA}"/>
          </ac:grpSpMkLst>
        </pc:grpChg>
        <pc:picChg chg="del">
          <ac:chgData name="Alison Jagger" userId="b1c94611-6e56-48f0-8a81-e0e9a6508702" providerId="ADAL" clId="{50C410F0-5726-404A-8609-83AA5322E9D9}" dt="2023-01-16T22:33:13.978" v="0" actId="478"/>
          <ac:picMkLst>
            <pc:docMk/>
            <pc:sldMk cId="4093741014" sldId="256"/>
            <ac:picMk id="10" creationId="{A1C0465D-DE32-4858-BD0B-F3A58F70796C}"/>
          </ac:picMkLst>
        </pc:picChg>
      </pc:sldChg>
      <pc:sldChg chg="addSp delSp modSp modAnim">
        <pc:chgData name="Alison Jagger" userId="b1c94611-6e56-48f0-8a81-e0e9a6508702" providerId="ADAL" clId="{50C410F0-5726-404A-8609-83AA5322E9D9}" dt="2023-01-16T22:37:12.662" v="68" actId="403"/>
        <pc:sldMkLst>
          <pc:docMk/>
          <pc:sldMk cId="3722874884" sldId="257"/>
        </pc:sldMkLst>
        <pc:spChg chg="mod">
          <ac:chgData name="Alison Jagger" userId="b1c94611-6e56-48f0-8a81-e0e9a6508702" providerId="ADAL" clId="{50C410F0-5726-404A-8609-83AA5322E9D9}" dt="2023-01-16T22:34:36.482" v="47" actId="1035"/>
          <ac:spMkLst>
            <pc:docMk/>
            <pc:sldMk cId="3722874884" sldId="257"/>
            <ac:spMk id="2" creationId="{4077484C-DA78-43EB-8BA6-E62FB6447E5D}"/>
          </ac:spMkLst>
        </pc:spChg>
        <pc:spChg chg="add del">
          <ac:chgData name="Alison Jagger" userId="b1c94611-6e56-48f0-8a81-e0e9a6508702" providerId="ADAL" clId="{50C410F0-5726-404A-8609-83AA5322E9D9}" dt="2023-01-16T22:35:32.450" v="49"/>
          <ac:spMkLst>
            <pc:docMk/>
            <pc:sldMk cId="3722874884" sldId="257"/>
            <ac:spMk id="3" creationId="{AC4EF2C7-0442-4241-812E-B1F7594B1FCA}"/>
          </ac:spMkLst>
        </pc:spChg>
        <pc:spChg chg="mod">
          <ac:chgData name="Alison Jagger" userId="b1c94611-6e56-48f0-8a81-e0e9a6508702" providerId="ADAL" clId="{50C410F0-5726-404A-8609-83AA5322E9D9}" dt="2023-01-16T22:37:12.662" v="68" actId="403"/>
          <ac:spMkLst>
            <pc:docMk/>
            <pc:sldMk cId="3722874884" sldId="257"/>
            <ac:spMk id="4" creationId="{40F63E56-EB17-4884-BF5B-4FFEDAFB1F8A}"/>
          </ac:spMkLst>
        </pc:spChg>
        <pc:spChg chg="del">
          <ac:chgData name="Alison Jagger" userId="b1c94611-6e56-48f0-8a81-e0e9a6508702" providerId="ADAL" clId="{50C410F0-5726-404A-8609-83AA5322E9D9}" dt="2023-01-16T22:33:32.753" v="12" actId="478"/>
          <ac:spMkLst>
            <pc:docMk/>
            <pc:sldMk cId="3722874884" sldId="257"/>
            <ac:spMk id="5" creationId="{556A77BE-B876-4B42-806F-E1CD8B2931FB}"/>
          </ac:spMkLst>
        </pc:spChg>
        <pc:spChg chg="add mod">
          <ac:chgData name="Alison Jagger" userId="b1c94611-6e56-48f0-8a81-e0e9a6508702" providerId="ADAL" clId="{50C410F0-5726-404A-8609-83AA5322E9D9}" dt="2023-01-16T22:36:14.669" v="56" actId="207"/>
          <ac:spMkLst>
            <pc:docMk/>
            <pc:sldMk cId="3722874884" sldId="257"/>
            <ac:spMk id="7" creationId="{062E23AD-7842-4075-B106-13255261F7B1}"/>
          </ac:spMkLst>
        </pc:spChg>
        <pc:picChg chg="del">
          <ac:chgData name="Alison Jagger" userId="b1c94611-6e56-48f0-8a81-e0e9a6508702" providerId="ADAL" clId="{50C410F0-5726-404A-8609-83AA5322E9D9}" dt="2023-01-16T22:33:32.753" v="12" actId="478"/>
          <ac:picMkLst>
            <pc:docMk/>
            <pc:sldMk cId="3722874884" sldId="257"/>
            <ac:picMk id="6" creationId="{2D14DC32-5418-404C-BD8B-433D3218B140}"/>
          </ac:picMkLst>
        </pc:picChg>
        <pc:picChg chg="add mod">
          <ac:chgData name="Alison Jagger" userId="b1c94611-6e56-48f0-8a81-e0e9a6508702" providerId="ADAL" clId="{50C410F0-5726-404A-8609-83AA5322E9D9}" dt="2023-01-16T22:36:07.891" v="55" actId="1076"/>
          <ac:picMkLst>
            <pc:docMk/>
            <pc:sldMk cId="3722874884" sldId="257"/>
            <ac:picMk id="8" creationId="{87E8A108-AA97-4420-A1FA-99F800A90DC0}"/>
          </ac:picMkLst>
        </pc:picChg>
      </pc:sldChg>
    </pc:docChg>
  </pc:docChgLst>
  <pc:docChgLst>
    <pc:chgData name="Alison Jagger" userId="b1c94611-6e56-48f0-8a81-e0e9a6508702" providerId="ADAL" clId="{6E8FBA0B-5876-43D0-AFEA-9375CB27C4DC}"/>
    <pc:docChg chg="custSel addSld modSld sldOrd">
      <pc:chgData name="Alison Jagger" userId="b1c94611-6e56-48f0-8a81-e0e9a6508702" providerId="ADAL" clId="{6E8FBA0B-5876-43D0-AFEA-9375CB27C4DC}" dt="2023-01-17T09:31:12.128" v="366" actId="20577"/>
      <pc:docMkLst>
        <pc:docMk/>
      </pc:docMkLst>
      <pc:sldChg chg="modSp">
        <pc:chgData name="Alison Jagger" userId="b1c94611-6e56-48f0-8a81-e0e9a6508702" providerId="ADAL" clId="{6E8FBA0B-5876-43D0-AFEA-9375CB27C4DC}" dt="2023-01-17T09:31:12.128" v="366" actId="20577"/>
        <pc:sldMkLst>
          <pc:docMk/>
          <pc:sldMk cId="3722874884" sldId="257"/>
        </pc:sldMkLst>
        <pc:spChg chg="mod">
          <ac:chgData name="Alison Jagger" userId="b1c94611-6e56-48f0-8a81-e0e9a6508702" providerId="ADAL" clId="{6E8FBA0B-5876-43D0-AFEA-9375CB27C4DC}" dt="2023-01-17T09:31:12.128" v="366" actId="20577"/>
          <ac:spMkLst>
            <pc:docMk/>
            <pc:sldMk cId="3722874884" sldId="257"/>
            <ac:spMk id="4" creationId="{40F63E56-EB17-4884-BF5B-4FFEDAFB1F8A}"/>
          </ac:spMkLst>
        </pc:spChg>
      </pc:sldChg>
      <pc:sldChg chg="modSp add">
        <pc:chgData name="Alison Jagger" userId="b1c94611-6e56-48f0-8a81-e0e9a6508702" providerId="ADAL" clId="{6E8FBA0B-5876-43D0-AFEA-9375CB27C4DC}" dt="2023-01-17T09:27:05.298" v="112" actId="20577"/>
        <pc:sldMkLst>
          <pc:docMk/>
          <pc:sldMk cId="3207469402" sldId="258"/>
        </pc:sldMkLst>
        <pc:spChg chg="mod">
          <ac:chgData name="Alison Jagger" userId="b1c94611-6e56-48f0-8a81-e0e9a6508702" providerId="ADAL" clId="{6E8FBA0B-5876-43D0-AFEA-9375CB27C4DC}" dt="2023-01-17T09:27:05.298" v="112" actId="20577"/>
          <ac:spMkLst>
            <pc:docMk/>
            <pc:sldMk cId="3207469402" sldId="258"/>
            <ac:spMk id="4" creationId="{40F63E56-EB17-4884-BF5B-4FFEDAFB1F8A}"/>
          </ac:spMkLst>
        </pc:spChg>
      </pc:sldChg>
      <pc:sldChg chg="modSp add ord">
        <pc:chgData name="Alison Jagger" userId="b1c94611-6e56-48f0-8a81-e0e9a6508702" providerId="ADAL" clId="{6E8FBA0B-5876-43D0-AFEA-9375CB27C4DC}" dt="2023-01-17T09:29:50.563" v="263"/>
        <pc:sldMkLst>
          <pc:docMk/>
          <pc:sldMk cId="3381462363" sldId="259"/>
        </pc:sldMkLst>
        <pc:spChg chg="mod">
          <ac:chgData name="Alison Jagger" userId="b1c94611-6e56-48f0-8a81-e0e9a6508702" providerId="ADAL" clId="{6E8FBA0B-5876-43D0-AFEA-9375CB27C4DC}" dt="2023-01-17T09:27:58.963" v="260" actId="20577"/>
          <ac:spMkLst>
            <pc:docMk/>
            <pc:sldMk cId="3381462363" sldId="259"/>
            <ac:spMk id="4" creationId="{40F63E56-EB17-4884-BF5B-4FFEDAFB1F8A}"/>
          </ac:spMkLst>
        </pc:spChg>
      </pc:sldChg>
      <pc:sldChg chg="add">
        <pc:chgData name="Alison Jagger" userId="b1c94611-6e56-48f0-8a81-e0e9a6508702" providerId="ADAL" clId="{6E8FBA0B-5876-43D0-AFEA-9375CB27C4DC}" dt="2023-01-17T09:30:39.055" v="264"/>
        <pc:sldMkLst>
          <pc:docMk/>
          <pc:sldMk cId="1725027314" sldId="260"/>
        </pc:sldMkLst>
      </pc:sldChg>
    </pc:docChg>
  </pc:docChgLst>
  <pc:docChgLst>
    <pc:chgData name="Alison Jagger" userId="b1c94611-6e56-48f0-8a81-e0e9a6508702" providerId="ADAL" clId="{D61DCF75-316F-411C-8197-318341146C3A}"/>
    <pc:docChg chg="custSel addSld modSld modMainMaster">
      <pc:chgData name="Alison Jagger" userId="b1c94611-6e56-48f0-8a81-e0e9a6508702" providerId="ADAL" clId="{D61DCF75-316F-411C-8197-318341146C3A}" dt="2023-01-02T22:08:33.477" v="77" actId="1582"/>
      <pc:docMkLst>
        <pc:docMk/>
      </pc:docMkLst>
      <pc:sldChg chg="addSp delSp modSp add">
        <pc:chgData name="Alison Jagger" userId="b1c94611-6e56-48f0-8a81-e0e9a6508702" providerId="ADAL" clId="{D61DCF75-316F-411C-8197-318341146C3A}" dt="2023-01-02T22:08:33.477" v="77" actId="1582"/>
        <pc:sldMkLst>
          <pc:docMk/>
          <pc:sldMk cId="3722874884" sldId="257"/>
        </pc:sldMkLst>
        <pc:spChg chg="add mod">
          <ac:chgData name="Alison Jagger" userId="b1c94611-6e56-48f0-8a81-e0e9a6508702" providerId="ADAL" clId="{D61DCF75-316F-411C-8197-318341146C3A}" dt="2023-01-02T22:08:33.477" v="77" actId="1582"/>
          <ac:spMkLst>
            <pc:docMk/>
            <pc:sldMk cId="3722874884" sldId="257"/>
            <ac:spMk id="2" creationId="{4077484C-DA78-43EB-8BA6-E62FB6447E5D}"/>
          </ac:spMkLst>
        </pc:spChg>
        <pc:spChg chg="add mod">
          <ac:chgData name="Alison Jagger" userId="b1c94611-6e56-48f0-8a81-e0e9a6508702" providerId="ADAL" clId="{D61DCF75-316F-411C-8197-318341146C3A}" dt="2023-01-02T21:49:17.212" v="73" actId="14100"/>
          <ac:spMkLst>
            <pc:docMk/>
            <pc:sldMk cId="3722874884" sldId="257"/>
            <ac:spMk id="4" creationId="{40F63E56-EB17-4884-BF5B-4FFEDAFB1F8A}"/>
          </ac:spMkLst>
        </pc:spChg>
        <pc:spChg chg="add mod">
          <ac:chgData name="Alison Jagger" userId="b1c94611-6e56-48f0-8a81-e0e9a6508702" providerId="ADAL" clId="{D61DCF75-316F-411C-8197-318341146C3A}" dt="2023-01-02T22:03:18.352" v="75" actId="20577"/>
          <ac:spMkLst>
            <pc:docMk/>
            <pc:sldMk cId="3722874884" sldId="257"/>
            <ac:spMk id="5" creationId="{556A77BE-B876-4B42-806F-E1CD8B2931FB}"/>
          </ac:spMkLst>
        </pc:spChg>
        <pc:picChg chg="add del">
          <ac:chgData name="Alison Jagger" userId="b1c94611-6e56-48f0-8a81-e0e9a6508702" providerId="ADAL" clId="{D61DCF75-316F-411C-8197-318341146C3A}" dt="2023-01-02T21:48:33.010" v="62" actId="478"/>
          <ac:picMkLst>
            <pc:docMk/>
            <pc:sldMk cId="3722874884" sldId="257"/>
            <ac:picMk id="3" creationId="{626C1FE3-7BC7-4F7E-8EF6-3B819F470A02}"/>
          </ac:picMkLst>
        </pc:picChg>
        <pc:picChg chg="add mod">
          <ac:chgData name="Alison Jagger" userId="b1c94611-6e56-48f0-8a81-e0e9a6508702" providerId="ADAL" clId="{D61DCF75-316F-411C-8197-318341146C3A}" dt="2023-01-02T21:48:51.189" v="67" actId="1076"/>
          <ac:picMkLst>
            <pc:docMk/>
            <pc:sldMk cId="3722874884" sldId="257"/>
            <ac:picMk id="6" creationId="{2D14DC32-5418-404C-BD8B-433D3218B140}"/>
          </ac:picMkLst>
        </pc:picChg>
      </pc:sldChg>
      <pc:sldMasterChg chg="addSp delSp modSp">
        <pc:chgData name="Alison Jagger" userId="b1c94611-6e56-48f0-8a81-e0e9a6508702" providerId="ADAL" clId="{D61DCF75-316F-411C-8197-318341146C3A}" dt="2023-01-02T21:42:05.157" v="4"/>
        <pc:sldMasterMkLst>
          <pc:docMk/>
          <pc:sldMasterMk cId="714690495" sldId="2147483648"/>
        </pc:sldMasterMkLst>
        <pc:picChg chg="add del mod">
          <ac:chgData name="Alison Jagger" userId="b1c94611-6e56-48f0-8a81-e0e9a6508702" providerId="ADAL" clId="{D61DCF75-316F-411C-8197-318341146C3A}" dt="2023-01-02T21:42:04.749" v="3" actId="478"/>
          <ac:picMkLst>
            <pc:docMk/>
            <pc:sldMasterMk cId="714690495" sldId="2147483648"/>
            <ac:picMk id="7" creationId="{CD027FFF-0E10-495F-80E4-BEA5F6C3F727}"/>
          </ac:picMkLst>
        </pc:picChg>
        <pc:picChg chg="add">
          <ac:chgData name="Alison Jagger" userId="b1c94611-6e56-48f0-8a81-e0e9a6508702" providerId="ADAL" clId="{D61DCF75-316F-411C-8197-318341146C3A}" dt="2023-01-02T21:42:05.157" v="4"/>
          <ac:picMkLst>
            <pc:docMk/>
            <pc:sldMasterMk cId="714690495" sldId="2147483648"/>
            <ac:picMk id="8" creationId="{F3C85DC6-7709-4F09-BD5C-1FB735264C83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84B-3F3F-49BB-B0BD-4E6ABED40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0A6AA-4D8A-431F-B620-8C3FA13F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7379C-64C0-4870-B017-C8382F2B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FD91A-6E21-4F3F-B96E-4D711F1F3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2DAA9-CC43-4489-9395-80892EAE6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1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0E2F-42DA-419A-9738-B7C0DE30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82EA4-C62A-4CFC-B7CF-622130D2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7F52D-5AF8-458C-8D1E-855E61749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5FEC6-471A-4DCB-B494-5DEEA624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32777-23B3-4287-BA2C-4657D1B5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9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930C42-F001-49F6-9934-A0592628D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85D3FE-543D-4910-99DF-83EF35BF0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3879D-0ACE-46C2-8C40-EBE633DF3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8B373-505B-41D7-8194-D53283DA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A3E51-1B21-484A-942A-8B7C305A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30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571D0-AD70-4CD1-9F4F-EF946E01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CBB9B-C84F-45E3-ACA2-E76FEAC04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64EF4-F4D2-4646-AE9F-7005FB74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E988E-E62F-4E85-B5AA-5C4FA936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128E8-0F6D-4D14-B6B2-92C9A9E1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3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F3B3-460A-4F7B-96A5-417C46DB4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D5298-3B66-4326-9E10-68D80A66F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D6852-A84E-45AE-AE61-B7C71237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6913E-6F25-4251-9C8F-0375209E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6CA3D-0A9E-4F8E-AA9A-225AC44F8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4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8501-71EB-43D2-81C3-E59FE677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A1A7C-4ABC-426A-82C5-3666E6CE8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553C7-FAEB-45F5-9399-0E32478AD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F8735-B325-410B-8AEF-B433D94A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F054B-57A7-4F27-BF5C-A5455E1E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A1EEB-11B4-4EDD-86AD-EF1A05664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8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DAF0-C485-4547-8F35-43C9B1E68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2D383-9EF4-48F1-AD18-0C8A7D3C1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F4900-6D3F-4604-910B-69D6CBBA9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84B3C3-C675-4ADB-9ABC-6A5DB001C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FF4F6-948B-4A7E-8FA7-673EC0B90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46DEEB-8A5A-4C77-AD95-B8372482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6F961C-ECD4-4217-A219-1D3483EF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3C5AF3-9AA1-489A-9DDB-00B74762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4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7DBA-0E8D-4EF5-B5D5-211333AC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16CCBF-CB25-4038-9DD0-D4C743AA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BA507-6D50-4AE5-8DAB-7F513DF5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EFB3A-8623-4DB3-9213-C454449A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4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C01C1-E1DB-43D1-A095-7783A2C0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6FED01-C42A-432F-92B6-0326511F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27C771-A5CB-403A-840C-77F9A9D6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8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548C2-C747-4969-AE14-662D39834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61B35-585D-45FD-8DF2-367A28988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52170-DFAC-462D-B58B-949ACEFC5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F8CA9-C125-4804-9FA1-96C4A2C84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14E22-304C-4E9C-B77A-97DA2F45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EE86E-CEC5-4C32-95E2-E7C939E3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1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5BB5-2775-4555-9B6A-55902E62F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717D2-2D94-426B-8B70-511B9EDCB4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53F898-6E49-42D3-8F19-FEF173A1A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91822-1996-476A-9333-8F471210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63E90-02F2-4F9E-B9FE-633C86BB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9A5E6-E770-4C22-8151-BF762315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67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9E28EA-3B31-439A-AA28-3E16B71C0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6BE87-D144-433F-B725-B3E45C679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41660-7C8B-494C-862A-21695DB9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B5FC-C5A9-480D-9386-27A8420DBB2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AB43-57F9-4522-898D-CBCC413FAF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00B75-BD65-4042-9483-23C3AEDB3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ABB2-68D4-4E39-A3EC-FA258F5324E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C85DC6-7709-4F09-BD5C-1FB735264C8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263750" y="6356350"/>
            <a:ext cx="928250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9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77484C-DA78-43EB-8BA6-E62FB6447E5D}"/>
              </a:ext>
            </a:extLst>
          </p:cNvPr>
          <p:cNvSpPr txBox="1">
            <a:spLocks/>
          </p:cNvSpPr>
          <p:nvPr/>
        </p:nvSpPr>
        <p:spPr>
          <a:xfrm>
            <a:off x="362315" y="1497508"/>
            <a:ext cx="10441811" cy="46593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00" dirty="0">
              <a:solidFill>
                <a:srgbClr val="00B050"/>
              </a:solidFill>
            </a:endParaRPr>
          </a:p>
          <a:p>
            <a:pPr marL="278606" indent="-278606">
              <a:buFont typeface="+mj-lt"/>
              <a:buAutoNum type="arabicPeriod" startAt="3"/>
            </a:pPr>
            <a:endParaRPr lang="en-GB" sz="1463" dirty="0">
              <a:solidFill>
                <a:srgbClr val="00B050"/>
              </a:solidFill>
            </a:endParaRP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40F63E56-EB17-4884-BF5B-4FFEDAFB1F8A}"/>
              </a:ext>
            </a:extLst>
          </p:cNvPr>
          <p:cNvSpPr txBox="1">
            <a:spLocks/>
          </p:cNvSpPr>
          <p:nvPr/>
        </p:nvSpPr>
        <p:spPr>
          <a:xfrm>
            <a:off x="362316" y="1497508"/>
            <a:ext cx="10441810" cy="465935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Dotum" panose="020B0600000101010101" pitchFamily="34" charset="-12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Why might some students say you can “add and take away zeroes” to multiply and divide by 10?</a:t>
            </a:r>
          </a:p>
          <a:p>
            <a:r>
              <a:rPr lang="en-GB" sz="3200" dirty="0"/>
              <a:t>Can you give an example where this isn’t true?</a:t>
            </a:r>
          </a:p>
        </p:txBody>
      </p:sp>
      <p:sp>
        <p:nvSpPr>
          <p:cNvPr id="7" name="Google Shape;52;p13">
            <a:extLst>
              <a:ext uri="{FF2B5EF4-FFF2-40B4-BE49-F238E27FC236}">
                <a16:creationId xmlns:a16="http://schemas.microsoft.com/office/drawing/2014/main" id="{062E23AD-7842-4075-B106-13255261F7B1}"/>
              </a:ext>
            </a:extLst>
          </p:cNvPr>
          <p:cNvSpPr/>
          <p:nvPr/>
        </p:nvSpPr>
        <p:spPr>
          <a:xfrm rot="21442776">
            <a:off x="345235" y="320520"/>
            <a:ext cx="2894917" cy="872503"/>
          </a:xfrm>
          <a:custGeom>
            <a:avLst/>
            <a:gdLst>
              <a:gd name="connsiteX0" fmla="*/ 0 w 1892578"/>
              <a:gd name="connsiteY0" fmla="*/ 0 h 872503"/>
              <a:gd name="connsiteX1" fmla="*/ 593008 w 1892578"/>
              <a:gd name="connsiteY1" fmla="*/ 0 h 872503"/>
              <a:gd name="connsiteX2" fmla="*/ 1204941 w 1892578"/>
              <a:gd name="connsiteY2" fmla="*/ 0 h 872503"/>
              <a:gd name="connsiteX3" fmla="*/ 1892578 w 1892578"/>
              <a:gd name="connsiteY3" fmla="*/ 0 h 872503"/>
              <a:gd name="connsiteX4" fmla="*/ 1892578 w 1892578"/>
              <a:gd name="connsiteY4" fmla="*/ 436252 h 872503"/>
              <a:gd name="connsiteX5" fmla="*/ 1892578 w 1892578"/>
              <a:gd name="connsiteY5" fmla="*/ 872503 h 872503"/>
              <a:gd name="connsiteX6" fmla="*/ 1261719 w 1892578"/>
              <a:gd name="connsiteY6" fmla="*/ 872503 h 872503"/>
              <a:gd name="connsiteX7" fmla="*/ 668711 w 1892578"/>
              <a:gd name="connsiteY7" fmla="*/ 872503 h 872503"/>
              <a:gd name="connsiteX8" fmla="*/ 0 w 1892578"/>
              <a:gd name="connsiteY8" fmla="*/ 872503 h 872503"/>
              <a:gd name="connsiteX9" fmla="*/ 0 w 1892578"/>
              <a:gd name="connsiteY9" fmla="*/ 453702 h 872503"/>
              <a:gd name="connsiteX10" fmla="*/ 0 w 1892578"/>
              <a:gd name="connsiteY10" fmla="*/ 0 h 87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92578" h="872503" fill="none" extrusionOk="0">
                <a:moveTo>
                  <a:pt x="0" y="0"/>
                </a:moveTo>
                <a:cubicBezTo>
                  <a:pt x="242263" y="-24117"/>
                  <a:pt x="304547" y="21265"/>
                  <a:pt x="593008" y="0"/>
                </a:cubicBezTo>
                <a:cubicBezTo>
                  <a:pt x="881469" y="-21265"/>
                  <a:pt x="1075771" y="-23224"/>
                  <a:pt x="1204941" y="0"/>
                </a:cubicBezTo>
                <a:cubicBezTo>
                  <a:pt x="1334111" y="23224"/>
                  <a:pt x="1648934" y="18222"/>
                  <a:pt x="1892578" y="0"/>
                </a:cubicBezTo>
                <a:cubicBezTo>
                  <a:pt x="1871220" y="193017"/>
                  <a:pt x="1877999" y="283134"/>
                  <a:pt x="1892578" y="436252"/>
                </a:cubicBezTo>
                <a:cubicBezTo>
                  <a:pt x="1907157" y="589370"/>
                  <a:pt x="1879812" y="785022"/>
                  <a:pt x="1892578" y="872503"/>
                </a:cubicBezTo>
                <a:cubicBezTo>
                  <a:pt x="1579301" y="848055"/>
                  <a:pt x="1446639" y="898484"/>
                  <a:pt x="1261719" y="872503"/>
                </a:cubicBezTo>
                <a:cubicBezTo>
                  <a:pt x="1076799" y="846522"/>
                  <a:pt x="957836" y="850175"/>
                  <a:pt x="668711" y="872503"/>
                </a:cubicBezTo>
                <a:cubicBezTo>
                  <a:pt x="379586" y="894831"/>
                  <a:pt x="239268" y="875136"/>
                  <a:pt x="0" y="872503"/>
                </a:cubicBezTo>
                <a:cubicBezTo>
                  <a:pt x="8940" y="736254"/>
                  <a:pt x="17302" y="567655"/>
                  <a:pt x="0" y="453702"/>
                </a:cubicBezTo>
                <a:cubicBezTo>
                  <a:pt x="-17302" y="339749"/>
                  <a:pt x="-12851" y="99182"/>
                  <a:pt x="0" y="0"/>
                </a:cubicBezTo>
                <a:close/>
              </a:path>
              <a:path w="1892578" h="872503" stroke="0" extrusionOk="0">
                <a:moveTo>
                  <a:pt x="0" y="0"/>
                </a:moveTo>
                <a:cubicBezTo>
                  <a:pt x="305570" y="12003"/>
                  <a:pt x="399203" y="6060"/>
                  <a:pt x="668711" y="0"/>
                </a:cubicBezTo>
                <a:cubicBezTo>
                  <a:pt x="938219" y="-6060"/>
                  <a:pt x="1058028" y="12313"/>
                  <a:pt x="1299570" y="0"/>
                </a:cubicBezTo>
                <a:cubicBezTo>
                  <a:pt x="1541112" y="-12313"/>
                  <a:pt x="1719620" y="6804"/>
                  <a:pt x="1892578" y="0"/>
                </a:cubicBezTo>
                <a:cubicBezTo>
                  <a:pt x="1893836" y="204035"/>
                  <a:pt x="1906657" y="225679"/>
                  <a:pt x="1892578" y="436252"/>
                </a:cubicBezTo>
                <a:cubicBezTo>
                  <a:pt x="1878499" y="646825"/>
                  <a:pt x="1885748" y="716983"/>
                  <a:pt x="1892578" y="872503"/>
                </a:cubicBezTo>
                <a:cubicBezTo>
                  <a:pt x="1628820" y="852820"/>
                  <a:pt x="1475643" y="844466"/>
                  <a:pt x="1261719" y="872503"/>
                </a:cubicBezTo>
                <a:cubicBezTo>
                  <a:pt x="1047795" y="900540"/>
                  <a:pt x="857984" y="892989"/>
                  <a:pt x="611934" y="872503"/>
                </a:cubicBezTo>
                <a:cubicBezTo>
                  <a:pt x="365884" y="852017"/>
                  <a:pt x="244362" y="891192"/>
                  <a:pt x="0" y="872503"/>
                </a:cubicBezTo>
                <a:cubicBezTo>
                  <a:pt x="-1747" y="735461"/>
                  <a:pt x="14386" y="640728"/>
                  <a:pt x="0" y="462427"/>
                </a:cubicBezTo>
                <a:cubicBezTo>
                  <a:pt x="-14386" y="284126"/>
                  <a:pt x="20428" y="102298"/>
                  <a:pt x="0" y="0"/>
                </a:cubicBezTo>
                <a:close/>
              </a:path>
            </a:pathLst>
          </a:custGeom>
          <a:solidFill>
            <a:srgbClr val="F48498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  <a:extLst>
              <a:ext uri="{C807C97D-BFC1-408E-A445-0C87EB9F89A2}">
                <ask:lineSketchStyleProps xmlns:ask="http://schemas.microsoft.com/office/drawing/2018/sketchyshapes" xmlns="" sd="98176570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u="none" dirty="0">
                <a:latin typeface="+mn-lt"/>
              </a:rPr>
              <a:t>Ask an expert</a:t>
            </a:r>
            <a:endParaRPr sz="3200" b="1" u="none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E8A108-AA97-4420-A1FA-99F800A90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320" y="52967"/>
            <a:ext cx="1697655" cy="16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6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77484C-DA78-43EB-8BA6-E62FB6447E5D}"/>
              </a:ext>
            </a:extLst>
          </p:cNvPr>
          <p:cNvSpPr txBox="1">
            <a:spLocks/>
          </p:cNvSpPr>
          <p:nvPr/>
        </p:nvSpPr>
        <p:spPr>
          <a:xfrm>
            <a:off x="362315" y="1497508"/>
            <a:ext cx="10441811" cy="46593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00" dirty="0">
              <a:solidFill>
                <a:srgbClr val="00B050"/>
              </a:solidFill>
            </a:endParaRPr>
          </a:p>
          <a:p>
            <a:pPr marL="278606" indent="-278606">
              <a:buFont typeface="+mj-lt"/>
              <a:buAutoNum type="arabicPeriod" startAt="3"/>
            </a:pPr>
            <a:endParaRPr lang="en-GB" sz="1463" dirty="0">
              <a:solidFill>
                <a:srgbClr val="00B050"/>
              </a:solidFill>
            </a:endParaRP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40F63E56-EB17-4884-BF5B-4FFEDAFB1F8A}"/>
              </a:ext>
            </a:extLst>
          </p:cNvPr>
          <p:cNvSpPr txBox="1">
            <a:spLocks/>
          </p:cNvSpPr>
          <p:nvPr/>
        </p:nvSpPr>
        <p:spPr>
          <a:xfrm>
            <a:off x="362316" y="1497508"/>
            <a:ext cx="10441810" cy="465935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Dotum" panose="020B0600000101010101" pitchFamily="34" charset="-12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Why don’t we use column multiplication and short division for multiplying and dividing by 10? Can we?</a:t>
            </a:r>
          </a:p>
        </p:txBody>
      </p:sp>
      <p:sp>
        <p:nvSpPr>
          <p:cNvPr id="7" name="Google Shape;52;p13">
            <a:extLst>
              <a:ext uri="{FF2B5EF4-FFF2-40B4-BE49-F238E27FC236}">
                <a16:creationId xmlns:a16="http://schemas.microsoft.com/office/drawing/2014/main" id="{062E23AD-7842-4075-B106-13255261F7B1}"/>
              </a:ext>
            </a:extLst>
          </p:cNvPr>
          <p:cNvSpPr/>
          <p:nvPr/>
        </p:nvSpPr>
        <p:spPr>
          <a:xfrm rot="21442776">
            <a:off x="345235" y="320520"/>
            <a:ext cx="2894917" cy="872503"/>
          </a:xfrm>
          <a:custGeom>
            <a:avLst/>
            <a:gdLst>
              <a:gd name="connsiteX0" fmla="*/ 0 w 1892578"/>
              <a:gd name="connsiteY0" fmla="*/ 0 h 872503"/>
              <a:gd name="connsiteX1" fmla="*/ 593008 w 1892578"/>
              <a:gd name="connsiteY1" fmla="*/ 0 h 872503"/>
              <a:gd name="connsiteX2" fmla="*/ 1204941 w 1892578"/>
              <a:gd name="connsiteY2" fmla="*/ 0 h 872503"/>
              <a:gd name="connsiteX3" fmla="*/ 1892578 w 1892578"/>
              <a:gd name="connsiteY3" fmla="*/ 0 h 872503"/>
              <a:gd name="connsiteX4" fmla="*/ 1892578 w 1892578"/>
              <a:gd name="connsiteY4" fmla="*/ 436252 h 872503"/>
              <a:gd name="connsiteX5" fmla="*/ 1892578 w 1892578"/>
              <a:gd name="connsiteY5" fmla="*/ 872503 h 872503"/>
              <a:gd name="connsiteX6" fmla="*/ 1261719 w 1892578"/>
              <a:gd name="connsiteY6" fmla="*/ 872503 h 872503"/>
              <a:gd name="connsiteX7" fmla="*/ 668711 w 1892578"/>
              <a:gd name="connsiteY7" fmla="*/ 872503 h 872503"/>
              <a:gd name="connsiteX8" fmla="*/ 0 w 1892578"/>
              <a:gd name="connsiteY8" fmla="*/ 872503 h 872503"/>
              <a:gd name="connsiteX9" fmla="*/ 0 w 1892578"/>
              <a:gd name="connsiteY9" fmla="*/ 453702 h 872503"/>
              <a:gd name="connsiteX10" fmla="*/ 0 w 1892578"/>
              <a:gd name="connsiteY10" fmla="*/ 0 h 87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92578" h="872503" fill="none" extrusionOk="0">
                <a:moveTo>
                  <a:pt x="0" y="0"/>
                </a:moveTo>
                <a:cubicBezTo>
                  <a:pt x="242263" y="-24117"/>
                  <a:pt x="304547" y="21265"/>
                  <a:pt x="593008" y="0"/>
                </a:cubicBezTo>
                <a:cubicBezTo>
                  <a:pt x="881469" y="-21265"/>
                  <a:pt x="1075771" y="-23224"/>
                  <a:pt x="1204941" y="0"/>
                </a:cubicBezTo>
                <a:cubicBezTo>
                  <a:pt x="1334111" y="23224"/>
                  <a:pt x="1648934" y="18222"/>
                  <a:pt x="1892578" y="0"/>
                </a:cubicBezTo>
                <a:cubicBezTo>
                  <a:pt x="1871220" y="193017"/>
                  <a:pt x="1877999" y="283134"/>
                  <a:pt x="1892578" y="436252"/>
                </a:cubicBezTo>
                <a:cubicBezTo>
                  <a:pt x="1907157" y="589370"/>
                  <a:pt x="1879812" y="785022"/>
                  <a:pt x="1892578" y="872503"/>
                </a:cubicBezTo>
                <a:cubicBezTo>
                  <a:pt x="1579301" y="848055"/>
                  <a:pt x="1446639" y="898484"/>
                  <a:pt x="1261719" y="872503"/>
                </a:cubicBezTo>
                <a:cubicBezTo>
                  <a:pt x="1076799" y="846522"/>
                  <a:pt x="957836" y="850175"/>
                  <a:pt x="668711" y="872503"/>
                </a:cubicBezTo>
                <a:cubicBezTo>
                  <a:pt x="379586" y="894831"/>
                  <a:pt x="239268" y="875136"/>
                  <a:pt x="0" y="872503"/>
                </a:cubicBezTo>
                <a:cubicBezTo>
                  <a:pt x="8940" y="736254"/>
                  <a:pt x="17302" y="567655"/>
                  <a:pt x="0" y="453702"/>
                </a:cubicBezTo>
                <a:cubicBezTo>
                  <a:pt x="-17302" y="339749"/>
                  <a:pt x="-12851" y="99182"/>
                  <a:pt x="0" y="0"/>
                </a:cubicBezTo>
                <a:close/>
              </a:path>
              <a:path w="1892578" h="872503" stroke="0" extrusionOk="0">
                <a:moveTo>
                  <a:pt x="0" y="0"/>
                </a:moveTo>
                <a:cubicBezTo>
                  <a:pt x="305570" y="12003"/>
                  <a:pt x="399203" y="6060"/>
                  <a:pt x="668711" y="0"/>
                </a:cubicBezTo>
                <a:cubicBezTo>
                  <a:pt x="938219" y="-6060"/>
                  <a:pt x="1058028" y="12313"/>
                  <a:pt x="1299570" y="0"/>
                </a:cubicBezTo>
                <a:cubicBezTo>
                  <a:pt x="1541112" y="-12313"/>
                  <a:pt x="1719620" y="6804"/>
                  <a:pt x="1892578" y="0"/>
                </a:cubicBezTo>
                <a:cubicBezTo>
                  <a:pt x="1893836" y="204035"/>
                  <a:pt x="1906657" y="225679"/>
                  <a:pt x="1892578" y="436252"/>
                </a:cubicBezTo>
                <a:cubicBezTo>
                  <a:pt x="1878499" y="646825"/>
                  <a:pt x="1885748" y="716983"/>
                  <a:pt x="1892578" y="872503"/>
                </a:cubicBezTo>
                <a:cubicBezTo>
                  <a:pt x="1628820" y="852820"/>
                  <a:pt x="1475643" y="844466"/>
                  <a:pt x="1261719" y="872503"/>
                </a:cubicBezTo>
                <a:cubicBezTo>
                  <a:pt x="1047795" y="900540"/>
                  <a:pt x="857984" y="892989"/>
                  <a:pt x="611934" y="872503"/>
                </a:cubicBezTo>
                <a:cubicBezTo>
                  <a:pt x="365884" y="852017"/>
                  <a:pt x="244362" y="891192"/>
                  <a:pt x="0" y="872503"/>
                </a:cubicBezTo>
                <a:cubicBezTo>
                  <a:pt x="-1747" y="735461"/>
                  <a:pt x="14386" y="640728"/>
                  <a:pt x="0" y="462427"/>
                </a:cubicBezTo>
                <a:cubicBezTo>
                  <a:pt x="-14386" y="284126"/>
                  <a:pt x="20428" y="102298"/>
                  <a:pt x="0" y="0"/>
                </a:cubicBezTo>
                <a:close/>
              </a:path>
            </a:pathLst>
          </a:custGeom>
          <a:solidFill>
            <a:srgbClr val="F48498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  <a:extLst>
              <a:ext uri="{C807C97D-BFC1-408E-A445-0C87EB9F89A2}">
                <ask:lineSketchStyleProps xmlns:ask="http://schemas.microsoft.com/office/drawing/2018/sketchyshapes" xmlns="" sd="98176570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u="none" dirty="0">
                <a:latin typeface="+mn-lt"/>
              </a:rPr>
              <a:t>Ask an expert</a:t>
            </a:r>
            <a:endParaRPr sz="3200" b="1" u="none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E8A108-AA97-4420-A1FA-99F800A90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320" y="52967"/>
            <a:ext cx="1697655" cy="16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7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77484C-DA78-43EB-8BA6-E62FB6447E5D}"/>
              </a:ext>
            </a:extLst>
          </p:cNvPr>
          <p:cNvSpPr txBox="1">
            <a:spLocks/>
          </p:cNvSpPr>
          <p:nvPr/>
        </p:nvSpPr>
        <p:spPr>
          <a:xfrm>
            <a:off x="362315" y="1497508"/>
            <a:ext cx="10441811" cy="46593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00" dirty="0">
              <a:solidFill>
                <a:srgbClr val="00B050"/>
              </a:solidFill>
            </a:endParaRPr>
          </a:p>
          <a:p>
            <a:pPr marL="278606" indent="-278606">
              <a:buFont typeface="+mj-lt"/>
              <a:buAutoNum type="arabicPeriod" startAt="3"/>
            </a:pPr>
            <a:endParaRPr lang="en-GB" sz="1463" dirty="0">
              <a:solidFill>
                <a:srgbClr val="00B050"/>
              </a:solidFill>
            </a:endParaRP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40F63E56-EB17-4884-BF5B-4FFEDAFB1F8A}"/>
              </a:ext>
            </a:extLst>
          </p:cNvPr>
          <p:cNvSpPr txBox="1">
            <a:spLocks/>
          </p:cNvSpPr>
          <p:nvPr/>
        </p:nvSpPr>
        <p:spPr>
          <a:xfrm>
            <a:off x="362316" y="1497508"/>
            <a:ext cx="10441810" cy="465935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Dotum" panose="020B0600000101010101" pitchFamily="34" charset="-12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What’s the same and what’s different </a:t>
            </a:r>
          </a:p>
          <a:p>
            <a:r>
              <a:rPr lang="en-GB" sz="3200" dirty="0"/>
              <a:t>about dividing 80 by 10 and 8 by 10?</a:t>
            </a:r>
          </a:p>
        </p:txBody>
      </p:sp>
      <p:sp>
        <p:nvSpPr>
          <p:cNvPr id="7" name="Google Shape;52;p13">
            <a:extLst>
              <a:ext uri="{FF2B5EF4-FFF2-40B4-BE49-F238E27FC236}">
                <a16:creationId xmlns:a16="http://schemas.microsoft.com/office/drawing/2014/main" id="{062E23AD-7842-4075-B106-13255261F7B1}"/>
              </a:ext>
            </a:extLst>
          </p:cNvPr>
          <p:cNvSpPr/>
          <p:nvPr/>
        </p:nvSpPr>
        <p:spPr>
          <a:xfrm rot="21442776">
            <a:off x="345235" y="320520"/>
            <a:ext cx="2894917" cy="872503"/>
          </a:xfrm>
          <a:custGeom>
            <a:avLst/>
            <a:gdLst>
              <a:gd name="connsiteX0" fmla="*/ 0 w 1892578"/>
              <a:gd name="connsiteY0" fmla="*/ 0 h 872503"/>
              <a:gd name="connsiteX1" fmla="*/ 593008 w 1892578"/>
              <a:gd name="connsiteY1" fmla="*/ 0 h 872503"/>
              <a:gd name="connsiteX2" fmla="*/ 1204941 w 1892578"/>
              <a:gd name="connsiteY2" fmla="*/ 0 h 872503"/>
              <a:gd name="connsiteX3" fmla="*/ 1892578 w 1892578"/>
              <a:gd name="connsiteY3" fmla="*/ 0 h 872503"/>
              <a:gd name="connsiteX4" fmla="*/ 1892578 w 1892578"/>
              <a:gd name="connsiteY4" fmla="*/ 436252 h 872503"/>
              <a:gd name="connsiteX5" fmla="*/ 1892578 w 1892578"/>
              <a:gd name="connsiteY5" fmla="*/ 872503 h 872503"/>
              <a:gd name="connsiteX6" fmla="*/ 1261719 w 1892578"/>
              <a:gd name="connsiteY6" fmla="*/ 872503 h 872503"/>
              <a:gd name="connsiteX7" fmla="*/ 668711 w 1892578"/>
              <a:gd name="connsiteY7" fmla="*/ 872503 h 872503"/>
              <a:gd name="connsiteX8" fmla="*/ 0 w 1892578"/>
              <a:gd name="connsiteY8" fmla="*/ 872503 h 872503"/>
              <a:gd name="connsiteX9" fmla="*/ 0 w 1892578"/>
              <a:gd name="connsiteY9" fmla="*/ 453702 h 872503"/>
              <a:gd name="connsiteX10" fmla="*/ 0 w 1892578"/>
              <a:gd name="connsiteY10" fmla="*/ 0 h 87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92578" h="872503" fill="none" extrusionOk="0">
                <a:moveTo>
                  <a:pt x="0" y="0"/>
                </a:moveTo>
                <a:cubicBezTo>
                  <a:pt x="242263" y="-24117"/>
                  <a:pt x="304547" y="21265"/>
                  <a:pt x="593008" y="0"/>
                </a:cubicBezTo>
                <a:cubicBezTo>
                  <a:pt x="881469" y="-21265"/>
                  <a:pt x="1075771" y="-23224"/>
                  <a:pt x="1204941" y="0"/>
                </a:cubicBezTo>
                <a:cubicBezTo>
                  <a:pt x="1334111" y="23224"/>
                  <a:pt x="1648934" y="18222"/>
                  <a:pt x="1892578" y="0"/>
                </a:cubicBezTo>
                <a:cubicBezTo>
                  <a:pt x="1871220" y="193017"/>
                  <a:pt x="1877999" y="283134"/>
                  <a:pt x="1892578" y="436252"/>
                </a:cubicBezTo>
                <a:cubicBezTo>
                  <a:pt x="1907157" y="589370"/>
                  <a:pt x="1879812" y="785022"/>
                  <a:pt x="1892578" y="872503"/>
                </a:cubicBezTo>
                <a:cubicBezTo>
                  <a:pt x="1579301" y="848055"/>
                  <a:pt x="1446639" y="898484"/>
                  <a:pt x="1261719" y="872503"/>
                </a:cubicBezTo>
                <a:cubicBezTo>
                  <a:pt x="1076799" y="846522"/>
                  <a:pt x="957836" y="850175"/>
                  <a:pt x="668711" y="872503"/>
                </a:cubicBezTo>
                <a:cubicBezTo>
                  <a:pt x="379586" y="894831"/>
                  <a:pt x="239268" y="875136"/>
                  <a:pt x="0" y="872503"/>
                </a:cubicBezTo>
                <a:cubicBezTo>
                  <a:pt x="8940" y="736254"/>
                  <a:pt x="17302" y="567655"/>
                  <a:pt x="0" y="453702"/>
                </a:cubicBezTo>
                <a:cubicBezTo>
                  <a:pt x="-17302" y="339749"/>
                  <a:pt x="-12851" y="99182"/>
                  <a:pt x="0" y="0"/>
                </a:cubicBezTo>
                <a:close/>
              </a:path>
              <a:path w="1892578" h="872503" stroke="0" extrusionOk="0">
                <a:moveTo>
                  <a:pt x="0" y="0"/>
                </a:moveTo>
                <a:cubicBezTo>
                  <a:pt x="305570" y="12003"/>
                  <a:pt x="399203" y="6060"/>
                  <a:pt x="668711" y="0"/>
                </a:cubicBezTo>
                <a:cubicBezTo>
                  <a:pt x="938219" y="-6060"/>
                  <a:pt x="1058028" y="12313"/>
                  <a:pt x="1299570" y="0"/>
                </a:cubicBezTo>
                <a:cubicBezTo>
                  <a:pt x="1541112" y="-12313"/>
                  <a:pt x="1719620" y="6804"/>
                  <a:pt x="1892578" y="0"/>
                </a:cubicBezTo>
                <a:cubicBezTo>
                  <a:pt x="1893836" y="204035"/>
                  <a:pt x="1906657" y="225679"/>
                  <a:pt x="1892578" y="436252"/>
                </a:cubicBezTo>
                <a:cubicBezTo>
                  <a:pt x="1878499" y="646825"/>
                  <a:pt x="1885748" y="716983"/>
                  <a:pt x="1892578" y="872503"/>
                </a:cubicBezTo>
                <a:cubicBezTo>
                  <a:pt x="1628820" y="852820"/>
                  <a:pt x="1475643" y="844466"/>
                  <a:pt x="1261719" y="872503"/>
                </a:cubicBezTo>
                <a:cubicBezTo>
                  <a:pt x="1047795" y="900540"/>
                  <a:pt x="857984" y="892989"/>
                  <a:pt x="611934" y="872503"/>
                </a:cubicBezTo>
                <a:cubicBezTo>
                  <a:pt x="365884" y="852017"/>
                  <a:pt x="244362" y="891192"/>
                  <a:pt x="0" y="872503"/>
                </a:cubicBezTo>
                <a:cubicBezTo>
                  <a:pt x="-1747" y="735461"/>
                  <a:pt x="14386" y="640728"/>
                  <a:pt x="0" y="462427"/>
                </a:cubicBezTo>
                <a:cubicBezTo>
                  <a:pt x="-14386" y="284126"/>
                  <a:pt x="20428" y="102298"/>
                  <a:pt x="0" y="0"/>
                </a:cubicBezTo>
                <a:close/>
              </a:path>
            </a:pathLst>
          </a:custGeom>
          <a:solidFill>
            <a:srgbClr val="F48498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  <a:extLst>
              <a:ext uri="{C807C97D-BFC1-408E-A445-0C87EB9F89A2}">
                <ask:lineSketchStyleProps xmlns:ask="http://schemas.microsoft.com/office/drawing/2018/sketchyshapes" xmlns="" sd="98176570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u="none" dirty="0">
                <a:latin typeface="+mn-lt"/>
              </a:rPr>
              <a:t>Ask an expert</a:t>
            </a:r>
            <a:endParaRPr sz="3200" b="1" u="none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E8A108-AA97-4420-A1FA-99F800A90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320" y="52967"/>
            <a:ext cx="1697655" cy="16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2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77484C-DA78-43EB-8BA6-E62FB6447E5D}"/>
              </a:ext>
            </a:extLst>
          </p:cNvPr>
          <p:cNvSpPr txBox="1">
            <a:spLocks/>
          </p:cNvSpPr>
          <p:nvPr/>
        </p:nvSpPr>
        <p:spPr>
          <a:xfrm>
            <a:off x="362315" y="1497508"/>
            <a:ext cx="10441811" cy="46593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950" dirty="0">
              <a:solidFill>
                <a:srgbClr val="FF000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63" dirty="0">
              <a:solidFill>
                <a:srgbClr val="00B050"/>
              </a:solidFill>
            </a:endParaRPr>
          </a:p>
          <a:p>
            <a:endParaRPr lang="en-GB" sz="1400" dirty="0">
              <a:solidFill>
                <a:srgbClr val="00B050"/>
              </a:solidFill>
            </a:endParaRPr>
          </a:p>
          <a:p>
            <a:pPr marL="278606" indent="-278606">
              <a:buFont typeface="+mj-lt"/>
              <a:buAutoNum type="arabicPeriod" startAt="3"/>
            </a:pPr>
            <a:endParaRPr lang="en-GB" sz="1463" dirty="0">
              <a:solidFill>
                <a:srgbClr val="00B050"/>
              </a:solidFill>
            </a:endParaRP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40F63E56-EB17-4884-BF5B-4FFEDAFB1F8A}"/>
              </a:ext>
            </a:extLst>
          </p:cNvPr>
          <p:cNvSpPr txBox="1">
            <a:spLocks/>
          </p:cNvSpPr>
          <p:nvPr/>
        </p:nvSpPr>
        <p:spPr>
          <a:xfrm>
            <a:off x="362316" y="1497508"/>
            <a:ext cx="10441810" cy="465935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Dotum" panose="020B0600000101010101" pitchFamily="34" charset="-12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What is dividing a number by 10, then dividing by 10 again the same as dividing the original number by?</a:t>
            </a:r>
          </a:p>
          <a:p>
            <a:r>
              <a:rPr lang="en-GB" sz="3200" dirty="0"/>
              <a:t>Why does this work?</a:t>
            </a:r>
          </a:p>
          <a:p>
            <a:r>
              <a:rPr lang="en-GB" sz="3200" dirty="0"/>
              <a:t>Can you think of other examples where this works?</a:t>
            </a:r>
          </a:p>
        </p:txBody>
      </p:sp>
      <p:sp>
        <p:nvSpPr>
          <p:cNvPr id="7" name="Google Shape;52;p13">
            <a:extLst>
              <a:ext uri="{FF2B5EF4-FFF2-40B4-BE49-F238E27FC236}">
                <a16:creationId xmlns:a16="http://schemas.microsoft.com/office/drawing/2014/main" id="{062E23AD-7842-4075-B106-13255261F7B1}"/>
              </a:ext>
            </a:extLst>
          </p:cNvPr>
          <p:cNvSpPr/>
          <p:nvPr/>
        </p:nvSpPr>
        <p:spPr>
          <a:xfrm rot="21442776">
            <a:off x="345235" y="320520"/>
            <a:ext cx="2894917" cy="872503"/>
          </a:xfrm>
          <a:custGeom>
            <a:avLst/>
            <a:gdLst>
              <a:gd name="connsiteX0" fmla="*/ 0 w 1892578"/>
              <a:gd name="connsiteY0" fmla="*/ 0 h 872503"/>
              <a:gd name="connsiteX1" fmla="*/ 593008 w 1892578"/>
              <a:gd name="connsiteY1" fmla="*/ 0 h 872503"/>
              <a:gd name="connsiteX2" fmla="*/ 1204941 w 1892578"/>
              <a:gd name="connsiteY2" fmla="*/ 0 h 872503"/>
              <a:gd name="connsiteX3" fmla="*/ 1892578 w 1892578"/>
              <a:gd name="connsiteY3" fmla="*/ 0 h 872503"/>
              <a:gd name="connsiteX4" fmla="*/ 1892578 w 1892578"/>
              <a:gd name="connsiteY4" fmla="*/ 436252 h 872503"/>
              <a:gd name="connsiteX5" fmla="*/ 1892578 w 1892578"/>
              <a:gd name="connsiteY5" fmla="*/ 872503 h 872503"/>
              <a:gd name="connsiteX6" fmla="*/ 1261719 w 1892578"/>
              <a:gd name="connsiteY6" fmla="*/ 872503 h 872503"/>
              <a:gd name="connsiteX7" fmla="*/ 668711 w 1892578"/>
              <a:gd name="connsiteY7" fmla="*/ 872503 h 872503"/>
              <a:gd name="connsiteX8" fmla="*/ 0 w 1892578"/>
              <a:gd name="connsiteY8" fmla="*/ 872503 h 872503"/>
              <a:gd name="connsiteX9" fmla="*/ 0 w 1892578"/>
              <a:gd name="connsiteY9" fmla="*/ 453702 h 872503"/>
              <a:gd name="connsiteX10" fmla="*/ 0 w 1892578"/>
              <a:gd name="connsiteY10" fmla="*/ 0 h 87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92578" h="872503" fill="none" extrusionOk="0">
                <a:moveTo>
                  <a:pt x="0" y="0"/>
                </a:moveTo>
                <a:cubicBezTo>
                  <a:pt x="242263" y="-24117"/>
                  <a:pt x="304547" y="21265"/>
                  <a:pt x="593008" y="0"/>
                </a:cubicBezTo>
                <a:cubicBezTo>
                  <a:pt x="881469" y="-21265"/>
                  <a:pt x="1075771" y="-23224"/>
                  <a:pt x="1204941" y="0"/>
                </a:cubicBezTo>
                <a:cubicBezTo>
                  <a:pt x="1334111" y="23224"/>
                  <a:pt x="1648934" y="18222"/>
                  <a:pt x="1892578" y="0"/>
                </a:cubicBezTo>
                <a:cubicBezTo>
                  <a:pt x="1871220" y="193017"/>
                  <a:pt x="1877999" y="283134"/>
                  <a:pt x="1892578" y="436252"/>
                </a:cubicBezTo>
                <a:cubicBezTo>
                  <a:pt x="1907157" y="589370"/>
                  <a:pt x="1879812" y="785022"/>
                  <a:pt x="1892578" y="872503"/>
                </a:cubicBezTo>
                <a:cubicBezTo>
                  <a:pt x="1579301" y="848055"/>
                  <a:pt x="1446639" y="898484"/>
                  <a:pt x="1261719" y="872503"/>
                </a:cubicBezTo>
                <a:cubicBezTo>
                  <a:pt x="1076799" y="846522"/>
                  <a:pt x="957836" y="850175"/>
                  <a:pt x="668711" y="872503"/>
                </a:cubicBezTo>
                <a:cubicBezTo>
                  <a:pt x="379586" y="894831"/>
                  <a:pt x="239268" y="875136"/>
                  <a:pt x="0" y="872503"/>
                </a:cubicBezTo>
                <a:cubicBezTo>
                  <a:pt x="8940" y="736254"/>
                  <a:pt x="17302" y="567655"/>
                  <a:pt x="0" y="453702"/>
                </a:cubicBezTo>
                <a:cubicBezTo>
                  <a:pt x="-17302" y="339749"/>
                  <a:pt x="-12851" y="99182"/>
                  <a:pt x="0" y="0"/>
                </a:cubicBezTo>
                <a:close/>
              </a:path>
              <a:path w="1892578" h="872503" stroke="0" extrusionOk="0">
                <a:moveTo>
                  <a:pt x="0" y="0"/>
                </a:moveTo>
                <a:cubicBezTo>
                  <a:pt x="305570" y="12003"/>
                  <a:pt x="399203" y="6060"/>
                  <a:pt x="668711" y="0"/>
                </a:cubicBezTo>
                <a:cubicBezTo>
                  <a:pt x="938219" y="-6060"/>
                  <a:pt x="1058028" y="12313"/>
                  <a:pt x="1299570" y="0"/>
                </a:cubicBezTo>
                <a:cubicBezTo>
                  <a:pt x="1541112" y="-12313"/>
                  <a:pt x="1719620" y="6804"/>
                  <a:pt x="1892578" y="0"/>
                </a:cubicBezTo>
                <a:cubicBezTo>
                  <a:pt x="1893836" y="204035"/>
                  <a:pt x="1906657" y="225679"/>
                  <a:pt x="1892578" y="436252"/>
                </a:cubicBezTo>
                <a:cubicBezTo>
                  <a:pt x="1878499" y="646825"/>
                  <a:pt x="1885748" y="716983"/>
                  <a:pt x="1892578" y="872503"/>
                </a:cubicBezTo>
                <a:cubicBezTo>
                  <a:pt x="1628820" y="852820"/>
                  <a:pt x="1475643" y="844466"/>
                  <a:pt x="1261719" y="872503"/>
                </a:cubicBezTo>
                <a:cubicBezTo>
                  <a:pt x="1047795" y="900540"/>
                  <a:pt x="857984" y="892989"/>
                  <a:pt x="611934" y="872503"/>
                </a:cubicBezTo>
                <a:cubicBezTo>
                  <a:pt x="365884" y="852017"/>
                  <a:pt x="244362" y="891192"/>
                  <a:pt x="0" y="872503"/>
                </a:cubicBezTo>
                <a:cubicBezTo>
                  <a:pt x="-1747" y="735461"/>
                  <a:pt x="14386" y="640728"/>
                  <a:pt x="0" y="462427"/>
                </a:cubicBezTo>
                <a:cubicBezTo>
                  <a:pt x="-14386" y="284126"/>
                  <a:pt x="20428" y="102298"/>
                  <a:pt x="0" y="0"/>
                </a:cubicBezTo>
                <a:close/>
              </a:path>
            </a:pathLst>
          </a:custGeom>
          <a:solidFill>
            <a:srgbClr val="F48498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  <a:extLst>
              <a:ext uri="{C807C97D-BFC1-408E-A445-0C87EB9F89A2}">
                <ask:lineSketchStyleProps xmlns:ask="http://schemas.microsoft.com/office/drawing/2018/sketchyshapes" xmlns="" sd="98176570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u="none" dirty="0">
                <a:latin typeface="+mn-lt"/>
              </a:rPr>
              <a:t>Ask an expert</a:t>
            </a:r>
            <a:endParaRPr sz="3200" b="1" u="none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E8A108-AA97-4420-A1FA-99F800A90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320" y="52967"/>
            <a:ext cx="1697655" cy="16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46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115</Words>
  <Application>Microsoft Office PowerPoint</Application>
  <PresentationFormat>Widescreen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Dotum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Jagger</dc:creator>
  <cp:lastModifiedBy>Alison Jagger</cp:lastModifiedBy>
  <cp:revision>2</cp:revision>
  <dcterms:created xsi:type="dcterms:W3CDTF">2023-01-02T21:19:06Z</dcterms:created>
  <dcterms:modified xsi:type="dcterms:W3CDTF">2023-01-17T09:31:15Z</dcterms:modified>
</cp:coreProperties>
</file>