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61" r:id="rId5"/>
    <p:sldId id="256" r:id="rId6"/>
    <p:sldId id="258" r:id="rId7"/>
    <p:sldId id="260" r:id="rId8"/>
    <p:sldId id="259" r:id="rId9"/>
    <p:sldId id="257" r:id="rId10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FFC9"/>
    <a:srgbClr val="CCFFFF"/>
    <a:srgbClr val="F5ECD7"/>
    <a:srgbClr val="FFFFB3"/>
    <a:srgbClr val="FEE1A8"/>
    <a:srgbClr val="FFD5D5"/>
    <a:srgbClr val="CCECFF"/>
    <a:srgbClr val="A3FFA3"/>
    <a:srgbClr val="FFFF99"/>
    <a:srgbClr val="FFD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89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568DC27E-E162-424C-8028-F7119146E765}"/>
    <pc:docChg chg="undo custSel addSld delSld modSld">
      <pc:chgData name="Alison Jagger" userId="b1c94611-6e56-48f0-8a81-e0e9a6508702" providerId="ADAL" clId="{568DC27E-E162-424C-8028-F7119146E765}" dt="2023-06-26T16:48:22.439" v="4072" actId="404"/>
      <pc:docMkLst>
        <pc:docMk/>
      </pc:docMkLst>
      <pc:sldChg chg="addSp delSp modSp">
        <pc:chgData name="Alison Jagger" userId="b1c94611-6e56-48f0-8a81-e0e9a6508702" providerId="ADAL" clId="{568DC27E-E162-424C-8028-F7119146E765}" dt="2023-06-26T14:14:42.940" v="1555" actId="1036"/>
        <pc:sldMkLst>
          <pc:docMk/>
          <pc:sldMk cId="4093741014" sldId="256"/>
        </pc:sldMkLst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3" creationId="{78161A59-588E-4A84-A15E-95919514FC97}"/>
          </ac:spMkLst>
        </pc:spChg>
        <pc:spChg chg="add del">
          <ac:chgData name="Alison Jagger" userId="b1c94611-6e56-48f0-8a81-e0e9a6508702" providerId="ADAL" clId="{568DC27E-E162-424C-8028-F7119146E765}" dt="2023-06-26T13:49:02.741" v="209"/>
          <ac:spMkLst>
            <pc:docMk/>
            <pc:sldMk cId="4093741014" sldId="256"/>
            <ac:spMk id="7" creationId="{EE240566-4179-4A30-A1E8-5C5508F8A61B}"/>
          </ac:spMkLst>
        </pc:spChg>
        <pc:spChg chg="mod">
          <ac:chgData name="Alison Jagger" userId="b1c94611-6e56-48f0-8a81-e0e9a6508702" providerId="ADAL" clId="{568DC27E-E162-424C-8028-F7119146E765}" dt="2023-06-26T13:44:08.279" v="108" actId="20577"/>
          <ac:spMkLst>
            <pc:docMk/>
            <pc:sldMk cId="4093741014" sldId="256"/>
            <ac:spMk id="8" creationId="{035F7D43-4CA9-40D2-B509-C184B1730E25}"/>
          </ac:spMkLst>
        </pc:spChg>
        <pc:spChg chg="add del">
          <ac:chgData name="Alison Jagger" userId="b1c94611-6e56-48f0-8a81-e0e9a6508702" providerId="ADAL" clId="{568DC27E-E162-424C-8028-F7119146E765}" dt="2023-06-26T13:55:55.088" v="472"/>
          <ac:spMkLst>
            <pc:docMk/>
            <pc:sldMk cId="4093741014" sldId="256"/>
            <ac:spMk id="11" creationId="{740D44A4-715D-4026-A80D-22394C3BDE17}"/>
          </ac:spMkLst>
        </pc:spChg>
        <pc:spChg chg="add mod">
          <ac:chgData name="Alison Jagger" userId="b1c94611-6e56-48f0-8a81-e0e9a6508702" providerId="ADAL" clId="{568DC27E-E162-424C-8028-F7119146E765}" dt="2023-06-26T13:45:31.382" v="127" actId="1582"/>
          <ac:spMkLst>
            <pc:docMk/>
            <pc:sldMk cId="4093741014" sldId="256"/>
            <ac:spMk id="12" creationId="{24E88D29-B25C-43AF-B512-B812E9C7D7A5}"/>
          </ac:spMkLst>
        </pc:spChg>
        <pc:spChg chg="mod">
          <ac:chgData name="Alison Jagger" userId="b1c94611-6e56-48f0-8a81-e0e9a6508702" providerId="ADAL" clId="{568DC27E-E162-424C-8028-F7119146E765}" dt="2023-06-26T14:14:37.383" v="1549" actId="1036"/>
          <ac:spMkLst>
            <pc:docMk/>
            <pc:sldMk cId="4093741014" sldId="256"/>
            <ac:spMk id="13" creationId="{86F5F05D-4B37-4356-A402-7F4DCF2FDB55}"/>
          </ac:spMkLst>
        </pc:spChg>
        <pc:spChg chg="add mod">
          <ac:chgData name="Alison Jagger" userId="b1c94611-6e56-48f0-8a81-e0e9a6508702" providerId="ADAL" clId="{568DC27E-E162-424C-8028-F7119146E765}" dt="2023-06-26T13:45:31.382" v="127" actId="1582"/>
          <ac:spMkLst>
            <pc:docMk/>
            <pc:sldMk cId="4093741014" sldId="256"/>
            <ac:spMk id="16" creationId="{AB25227F-BC2C-4A46-8AB3-8B6D4EECC767}"/>
          </ac:spMkLst>
        </pc:spChg>
        <pc:spChg chg="add mod">
          <ac:chgData name="Alison Jagger" userId="b1c94611-6e56-48f0-8a81-e0e9a6508702" providerId="ADAL" clId="{568DC27E-E162-424C-8028-F7119146E765}" dt="2023-06-26T13:50:51.645" v="361" actId="20577"/>
          <ac:spMkLst>
            <pc:docMk/>
            <pc:sldMk cId="4093741014" sldId="256"/>
            <ac:spMk id="17" creationId="{D3C3242B-29C2-41B1-9B1C-7A7E96CF1015}"/>
          </ac:spMkLst>
        </pc:spChg>
        <pc:spChg chg="add mod">
          <ac:chgData name="Alison Jagger" userId="b1c94611-6e56-48f0-8a81-e0e9a6508702" providerId="ADAL" clId="{568DC27E-E162-424C-8028-F7119146E765}" dt="2023-06-26T13:50:55.082" v="369" actId="20577"/>
          <ac:spMkLst>
            <pc:docMk/>
            <pc:sldMk cId="4093741014" sldId="256"/>
            <ac:spMk id="19" creationId="{36C2AAB8-48A9-4429-BDED-2C560AB90A6D}"/>
          </ac:spMkLst>
        </pc:spChg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20" creationId="{8FA72927-F99D-471C-B88F-7E56C42BDDFF}"/>
          </ac:spMkLst>
        </pc:spChg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21" creationId="{130B156B-5103-4EBE-AE47-816C1D725BE4}"/>
          </ac:spMkLst>
        </pc:spChg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22" creationId="{44EB86DE-B859-4504-A2FB-F8C1012E5EEE}"/>
          </ac:spMkLst>
        </pc:spChg>
        <pc:spChg chg="del mod">
          <ac:chgData name="Alison Jagger" userId="b1c94611-6e56-48f0-8a81-e0e9a6508702" providerId="ADAL" clId="{568DC27E-E162-424C-8028-F7119146E765}" dt="2023-06-26T13:49:59.759" v="331" actId="478"/>
          <ac:spMkLst>
            <pc:docMk/>
            <pc:sldMk cId="4093741014" sldId="256"/>
            <ac:spMk id="23" creationId="{6DB835B7-489B-44A1-AA4A-AA4A8953D5D8}"/>
          </ac:spMkLst>
        </pc:spChg>
        <pc:spChg chg="del mod">
          <ac:chgData name="Alison Jagger" userId="b1c94611-6e56-48f0-8a81-e0e9a6508702" providerId="ADAL" clId="{568DC27E-E162-424C-8028-F7119146E765}" dt="2023-06-26T13:51:06.271" v="381" actId="478"/>
          <ac:spMkLst>
            <pc:docMk/>
            <pc:sldMk cId="4093741014" sldId="256"/>
            <ac:spMk id="25" creationId="{2964875B-00C0-4DFF-87B3-9CBB100197D7}"/>
          </ac:spMkLst>
        </pc:spChg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26" creationId="{6C0D3E1C-0178-4ADA-AD25-3DA3CE3A77B9}"/>
          </ac:spMkLst>
        </pc:spChg>
        <pc:spChg chg="add mod">
          <ac:chgData name="Alison Jagger" userId="b1c94611-6e56-48f0-8a81-e0e9a6508702" providerId="ADAL" clId="{568DC27E-E162-424C-8028-F7119146E765}" dt="2023-06-26T13:47:51.170" v="201" actId="164"/>
          <ac:spMkLst>
            <pc:docMk/>
            <pc:sldMk cId="4093741014" sldId="256"/>
            <ac:spMk id="27" creationId="{F7FC82A0-8C56-49B8-9AF1-9142B03886F5}"/>
          </ac:spMkLst>
        </pc:spChg>
        <pc:spChg chg="add mod">
          <ac:chgData name="Alison Jagger" userId="b1c94611-6e56-48f0-8a81-e0e9a6508702" providerId="ADAL" clId="{568DC27E-E162-424C-8028-F7119146E765}" dt="2023-06-26T14:12:04.399" v="1217" actId="1035"/>
          <ac:spMkLst>
            <pc:docMk/>
            <pc:sldMk cId="4093741014" sldId="256"/>
            <ac:spMk id="28" creationId="{AD0B8B0A-3E8E-4A4A-8988-ABFDCF776E3B}"/>
          </ac:spMkLst>
        </pc:spChg>
        <pc:spChg chg="mod">
          <ac:chgData name="Alison Jagger" userId="b1c94611-6e56-48f0-8a81-e0e9a6508702" providerId="ADAL" clId="{568DC27E-E162-424C-8028-F7119146E765}" dt="2023-06-26T13:56:34.325" v="499" actId="20577"/>
          <ac:spMkLst>
            <pc:docMk/>
            <pc:sldMk cId="4093741014" sldId="256"/>
            <ac:spMk id="31" creationId="{7541B0E5-BCC7-4420-8382-784683E292BB}"/>
          </ac:spMkLst>
        </pc:spChg>
        <pc:spChg chg="mod">
          <ac:chgData name="Alison Jagger" userId="b1c94611-6e56-48f0-8a81-e0e9a6508702" providerId="ADAL" clId="{568DC27E-E162-424C-8028-F7119146E765}" dt="2023-06-26T13:56:37.881" v="502" actId="20577"/>
          <ac:spMkLst>
            <pc:docMk/>
            <pc:sldMk cId="4093741014" sldId="256"/>
            <ac:spMk id="32" creationId="{02A30C0F-848B-456E-9731-3D75013A0239}"/>
          </ac:spMkLst>
        </pc:spChg>
        <pc:spChg chg="mod">
          <ac:chgData name="Alison Jagger" userId="b1c94611-6e56-48f0-8a81-e0e9a6508702" providerId="ADAL" clId="{568DC27E-E162-424C-8028-F7119146E765}" dt="2023-06-26T13:57:14.489" v="559" actId="1038"/>
          <ac:spMkLst>
            <pc:docMk/>
            <pc:sldMk cId="4093741014" sldId="256"/>
            <ac:spMk id="47" creationId="{0AB62951-922A-4912-8CA8-424FCC4666A1}"/>
          </ac:spMkLst>
        </pc:spChg>
        <pc:spChg chg="mod">
          <ac:chgData name="Alison Jagger" userId="b1c94611-6e56-48f0-8a81-e0e9a6508702" providerId="ADAL" clId="{568DC27E-E162-424C-8028-F7119146E765}" dt="2023-06-26T13:57:29.296" v="581" actId="1038"/>
          <ac:spMkLst>
            <pc:docMk/>
            <pc:sldMk cId="4093741014" sldId="256"/>
            <ac:spMk id="48" creationId="{EE00AF92-AF77-435B-9DDD-AE773BB5D94C}"/>
          </ac:spMkLst>
        </pc:spChg>
        <pc:spChg chg="mod">
          <ac:chgData name="Alison Jagger" userId="b1c94611-6e56-48f0-8a81-e0e9a6508702" providerId="ADAL" clId="{568DC27E-E162-424C-8028-F7119146E765}" dt="2023-06-26T13:57:31.954" v="584" actId="1038"/>
          <ac:spMkLst>
            <pc:docMk/>
            <pc:sldMk cId="4093741014" sldId="256"/>
            <ac:spMk id="49" creationId="{9F488C63-B5A7-4FC5-91C1-C90E5ED6A1F2}"/>
          </ac:spMkLst>
        </pc:spChg>
        <pc:spChg chg="mod">
          <ac:chgData name="Alison Jagger" userId="b1c94611-6e56-48f0-8a81-e0e9a6508702" providerId="ADAL" clId="{568DC27E-E162-424C-8028-F7119146E765}" dt="2023-06-26T13:57:25.530" v="578" actId="1038"/>
          <ac:spMkLst>
            <pc:docMk/>
            <pc:sldMk cId="4093741014" sldId="256"/>
            <ac:spMk id="50" creationId="{58142049-5A37-412A-954E-4BF364F7B976}"/>
          </ac:spMkLst>
        </pc:spChg>
        <pc:spChg chg="add mod">
          <ac:chgData name="Alison Jagger" userId="b1c94611-6e56-48f0-8a81-e0e9a6508702" providerId="ADAL" clId="{568DC27E-E162-424C-8028-F7119146E765}" dt="2023-06-26T14:14:42.940" v="1555" actId="1036"/>
          <ac:spMkLst>
            <pc:docMk/>
            <pc:sldMk cId="4093741014" sldId="256"/>
            <ac:spMk id="54" creationId="{554928D1-5B01-4680-86A7-688EACB11971}"/>
          </ac:spMkLst>
        </pc:spChg>
        <pc:grpChg chg="add mod">
          <ac:chgData name="Alison Jagger" userId="b1c94611-6e56-48f0-8a81-e0e9a6508702" providerId="ADAL" clId="{568DC27E-E162-424C-8028-F7119146E765}" dt="2023-06-26T13:47:51.170" v="201" actId="164"/>
          <ac:grpSpMkLst>
            <pc:docMk/>
            <pc:sldMk cId="4093741014" sldId="256"/>
            <ac:grpSpMk id="2" creationId="{ED258C4F-C03D-4105-91CF-79E50BAB6BFF}"/>
          </ac:grpSpMkLst>
        </pc:grpChg>
        <pc:grpChg chg="add mod">
          <ac:chgData name="Alison Jagger" userId="b1c94611-6e56-48f0-8a81-e0e9a6508702" providerId="ADAL" clId="{568DC27E-E162-424C-8028-F7119146E765}" dt="2023-06-26T14:14:37.383" v="1549" actId="1036"/>
          <ac:grpSpMkLst>
            <pc:docMk/>
            <pc:sldMk cId="4093741014" sldId="256"/>
            <ac:grpSpMk id="4" creationId="{B6E62BC5-A50F-41B4-AE51-0765BC224902}"/>
          </ac:grpSpMkLst>
        </pc:grpChg>
        <pc:grpChg chg="add mod">
          <ac:chgData name="Alison Jagger" userId="b1c94611-6e56-48f0-8a81-e0e9a6508702" providerId="ADAL" clId="{568DC27E-E162-424C-8028-F7119146E765}" dt="2023-06-26T14:12:04.399" v="1217" actId="1035"/>
          <ac:grpSpMkLst>
            <pc:docMk/>
            <pc:sldMk cId="4093741014" sldId="256"/>
            <ac:grpSpMk id="29" creationId="{23988CA1-3068-4455-B622-96DCB8962B47}"/>
          </ac:grpSpMkLst>
        </pc:grpChg>
        <pc:grpChg chg="mod">
          <ac:chgData name="Alison Jagger" userId="b1c94611-6e56-48f0-8a81-e0e9a6508702" providerId="ADAL" clId="{568DC27E-E162-424C-8028-F7119146E765}" dt="2023-06-26T13:51:17.412" v="384"/>
          <ac:grpSpMkLst>
            <pc:docMk/>
            <pc:sldMk cId="4093741014" sldId="256"/>
            <ac:grpSpMk id="30" creationId="{2249EF04-40E7-4547-9ACC-32FFF6BF6768}"/>
          </ac:grpSpMkLst>
        </pc:grpChg>
        <pc:grpChg chg="add del mod">
          <ac:chgData name="Alison Jagger" userId="b1c94611-6e56-48f0-8a81-e0e9a6508702" providerId="ADAL" clId="{568DC27E-E162-424C-8028-F7119146E765}" dt="2023-06-26T13:58:30.633" v="618" actId="478"/>
          <ac:grpSpMkLst>
            <pc:docMk/>
            <pc:sldMk cId="4093741014" sldId="256"/>
            <ac:grpSpMk id="41" creationId="{4A7E99D5-EACC-429C-A7ED-1398E6AA71F1}"/>
          </ac:grpSpMkLst>
        </pc:grpChg>
        <pc:grpChg chg="mod">
          <ac:chgData name="Alison Jagger" userId="b1c94611-6e56-48f0-8a81-e0e9a6508702" providerId="ADAL" clId="{568DC27E-E162-424C-8028-F7119146E765}" dt="2023-06-26T13:56:58.638" v="543"/>
          <ac:grpSpMkLst>
            <pc:docMk/>
            <pc:sldMk cId="4093741014" sldId="256"/>
            <ac:grpSpMk id="42" creationId="{E160A3E9-DADD-48AB-A60C-6761D3E5CBD7}"/>
          </ac:grpSpMkLst>
        </pc:grpChg>
        <pc:graphicFrameChg chg="add del">
          <ac:chgData name="Alison Jagger" userId="b1c94611-6e56-48f0-8a81-e0e9a6508702" providerId="ADAL" clId="{568DC27E-E162-424C-8028-F7119146E765}" dt="2023-06-26T13:49:02.741" v="209"/>
          <ac:graphicFrameMkLst>
            <pc:docMk/>
            <pc:sldMk cId="4093741014" sldId="256"/>
            <ac:graphicFrameMk id="5" creationId="{AD9C0417-297A-42E4-921F-18E5D02515ED}"/>
          </ac:graphicFrameMkLst>
        </pc:graphicFrameChg>
        <pc:graphicFrameChg chg="add del">
          <ac:chgData name="Alison Jagger" userId="b1c94611-6e56-48f0-8a81-e0e9a6508702" providerId="ADAL" clId="{568DC27E-E162-424C-8028-F7119146E765}" dt="2023-06-26T13:55:55.088" v="472"/>
          <ac:graphicFrameMkLst>
            <pc:docMk/>
            <pc:sldMk cId="4093741014" sldId="256"/>
            <ac:graphicFrameMk id="10" creationId="{2C04F9CF-343A-411F-B5EB-F8BEB7594690}"/>
          </ac:graphicFrameMkLst>
        </pc:graphicFrameChg>
        <pc:cxnChg chg="mod">
          <ac:chgData name="Alison Jagger" userId="b1c94611-6e56-48f0-8a81-e0e9a6508702" providerId="ADAL" clId="{568DC27E-E162-424C-8028-F7119146E765}" dt="2023-06-26T14:14:37.383" v="1549" actId="1036"/>
          <ac:cxnSpMkLst>
            <pc:docMk/>
            <pc:sldMk cId="4093741014" sldId="256"/>
            <ac:cxnSpMk id="9" creationId="{C3180ED4-4704-44FA-BE78-209FC9614F46}"/>
          </ac:cxnSpMkLst>
        </pc:cxnChg>
        <pc:cxnChg chg="mod">
          <ac:chgData name="Alison Jagger" userId="b1c94611-6e56-48f0-8a81-e0e9a6508702" providerId="ADAL" clId="{568DC27E-E162-424C-8028-F7119146E765}" dt="2023-06-26T14:12:04.399" v="1217" actId="1035"/>
          <ac:cxnSpMkLst>
            <pc:docMk/>
            <pc:sldMk cId="4093741014" sldId="256"/>
            <ac:cxnSpMk id="18" creationId="{CB3B3B3D-CF5B-497B-99E2-4E0F20F05B0B}"/>
          </ac:cxnSpMkLst>
        </pc:cxnChg>
        <pc:cxnChg chg="del">
          <ac:chgData name="Alison Jagger" userId="b1c94611-6e56-48f0-8a81-e0e9a6508702" providerId="ADAL" clId="{568DC27E-E162-424C-8028-F7119146E765}" dt="2023-06-26T13:51:06.271" v="381" actId="478"/>
          <ac:cxnSpMkLst>
            <pc:docMk/>
            <pc:sldMk cId="4093741014" sldId="256"/>
            <ac:cxnSpMk id="24" creationId="{9C3D9830-DAAE-4B25-8181-54C31ECFC477}"/>
          </ac:cxnSpMkLst>
        </pc:cxnChg>
        <pc:cxnChg chg="add mod">
          <ac:chgData name="Alison Jagger" userId="b1c94611-6e56-48f0-8a81-e0e9a6508702" providerId="ADAL" clId="{568DC27E-E162-424C-8028-F7119146E765}" dt="2023-06-26T14:12:14.191" v="1219" actId="1076"/>
          <ac:cxnSpMkLst>
            <pc:docMk/>
            <pc:sldMk cId="4093741014" sldId="256"/>
            <ac:cxnSpMk id="53" creationId="{40072A49-9479-47F4-8719-E96E7F9BB627}"/>
          </ac:cxnSpMkLst>
        </pc:cxnChg>
      </pc:sldChg>
      <pc:sldChg chg="addSp delSp modSp">
        <pc:chgData name="Alison Jagger" userId="b1c94611-6e56-48f0-8a81-e0e9a6508702" providerId="ADAL" clId="{568DC27E-E162-424C-8028-F7119146E765}" dt="2023-06-26T14:31:01.384" v="2012" actId="20577"/>
        <pc:sldMkLst>
          <pc:docMk/>
          <pc:sldMk cId="1351837511" sldId="259"/>
        </pc:sldMkLst>
        <pc:spChg chg="mod">
          <ac:chgData name="Alison Jagger" userId="b1c94611-6e56-48f0-8a81-e0e9a6508702" providerId="ADAL" clId="{568DC27E-E162-424C-8028-F7119146E765}" dt="2023-06-26T13:57:49.796" v="587" actId="14100"/>
          <ac:spMkLst>
            <pc:docMk/>
            <pc:sldMk cId="1351837511" sldId="259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3:52:02.429" v="396" actId="1076"/>
          <ac:spMkLst>
            <pc:docMk/>
            <pc:sldMk cId="1351837511" sldId="259"/>
            <ac:spMk id="19" creationId="{DA0C371F-C9E7-49B2-8D25-6E9B0FE60AD6}"/>
          </ac:spMkLst>
        </pc:spChg>
        <pc:spChg chg="mod">
          <ac:chgData name="Alison Jagger" userId="b1c94611-6e56-48f0-8a81-e0e9a6508702" providerId="ADAL" clId="{568DC27E-E162-424C-8028-F7119146E765}" dt="2023-06-26T13:51:46.683" v="390" actId="1076"/>
          <ac:spMkLst>
            <pc:docMk/>
            <pc:sldMk cId="1351837511" sldId="259"/>
            <ac:spMk id="20" creationId="{7C690E79-95D5-408E-A3C9-A2525232E751}"/>
          </ac:spMkLst>
        </pc:spChg>
        <pc:spChg chg="mod">
          <ac:chgData name="Alison Jagger" userId="b1c94611-6e56-48f0-8a81-e0e9a6508702" providerId="ADAL" clId="{568DC27E-E162-424C-8028-F7119146E765}" dt="2023-06-26T13:51:48.776" v="392" actId="20577"/>
          <ac:spMkLst>
            <pc:docMk/>
            <pc:sldMk cId="1351837511" sldId="259"/>
            <ac:spMk id="21" creationId="{2AF843F2-68E2-4387-AA75-C1CEE7AA3B70}"/>
          </ac:spMkLst>
        </pc:spChg>
        <pc:spChg chg="mod">
          <ac:chgData name="Alison Jagger" userId="b1c94611-6e56-48f0-8a81-e0e9a6508702" providerId="ADAL" clId="{568DC27E-E162-424C-8028-F7119146E765}" dt="2023-06-26T13:51:56.015" v="394" actId="1076"/>
          <ac:spMkLst>
            <pc:docMk/>
            <pc:sldMk cId="1351837511" sldId="259"/>
            <ac:spMk id="22" creationId="{D3F3CDA8-FBB5-43BA-91BA-A4488E901418}"/>
          </ac:spMkLst>
        </pc:spChg>
        <pc:spChg chg="add mod">
          <ac:chgData name="Alison Jagger" userId="b1c94611-6e56-48f0-8a81-e0e9a6508702" providerId="ADAL" clId="{568DC27E-E162-424C-8028-F7119146E765}" dt="2023-06-26T13:58:23.637" v="617" actId="20577"/>
          <ac:spMkLst>
            <pc:docMk/>
            <pc:sldMk cId="1351837511" sldId="259"/>
            <ac:spMk id="31" creationId="{1DF47CBD-B2F1-4D4D-AF0F-C26379B26B2C}"/>
          </ac:spMkLst>
        </pc:spChg>
        <pc:spChg chg="add mod">
          <ac:chgData name="Alison Jagger" userId="b1c94611-6e56-48f0-8a81-e0e9a6508702" providerId="ADAL" clId="{568DC27E-E162-424C-8028-F7119146E765}" dt="2023-06-26T14:05:36.474" v="941" actId="20577"/>
          <ac:spMkLst>
            <pc:docMk/>
            <pc:sldMk cId="1351837511" sldId="259"/>
            <ac:spMk id="34" creationId="{A66D03EC-9792-402A-840A-65FBBCFC749B}"/>
          </ac:spMkLst>
        </pc:spChg>
        <pc:spChg chg="add del mod">
          <ac:chgData name="Alison Jagger" userId="b1c94611-6e56-48f0-8a81-e0e9a6508702" providerId="ADAL" clId="{568DC27E-E162-424C-8028-F7119146E765}" dt="2023-06-26T14:11:37.007" v="1173" actId="20577"/>
          <ac:spMkLst>
            <pc:docMk/>
            <pc:sldMk cId="1351837511" sldId="259"/>
            <ac:spMk id="39" creationId="{57670A82-60AC-4908-B0B7-76B923688766}"/>
          </ac:spMkLst>
        </pc:spChg>
        <pc:spChg chg="add mod">
          <ac:chgData name="Alison Jagger" userId="b1c94611-6e56-48f0-8a81-e0e9a6508702" providerId="ADAL" clId="{568DC27E-E162-424C-8028-F7119146E765}" dt="2023-06-26T14:18:32.219" v="1753" actId="20577"/>
          <ac:spMkLst>
            <pc:docMk/>
            <pc:sldMk cId="1351837511" sldId="259"/>
            <ac:spMk id="40" creationId="{C499C574-7B39-4533-8781-0C5E832361EA}"/>
          </ac:spMkLst>
        </pc:spChg>
        <pc:spChg chg="add mod">
          <ac:chgData name="Alison Jagger" userId="b1c94611-6e56-48f0-8a81-e0e9a6508702" providerId="ADAL" clId="{568DC27E-E162-424C-8028-F7119146E765}" dt="2023-06-26T14:31:01.384" v="2012" actId="20577"/>
          <ac:spMkLst>
            <pc:docMk/>
            <pc:sldMk cId="1351837511" sldId="259"/>
            <ac:spMk id="41" creationId="{03D8BB90-A8B0-4EEC-81C4-C67E7B5F4E69}"/>
          </ac:spMkLst>
        </pc:spChg>
        <pc:grpChg chg="add del">
          <ac:chgData name="Alison Jagger" userId="b1c94611-6e56-48f0-8a81-e0e9a6508702" providerId="ADAL" clId="{568DC27E-E162-424C-8028-F7119146E765}" dt="2023-06-26T13:52:05.505" v="397" actId="478"/>
          <ac:grpSpMkLst>
            <pc:docMk/>
            <pc:sldMk cId="1351837511" sldId="259"/>
            <ac:grpSpMk id="8" creationId="{59548458-CE73-40F7-A0A9-99A8E4372589}"/>
          </ac:grpSpMkLst>
        </pc:grpChg>
        <pc:graphicFrameChg chg="add del mod modGraphic">
          <ac:chgData name="Alison Jagger" userId="b1c94611-6e56-48f0-8a81-e0e9a6508702" providerId="ADAL" clId="{568DC27E-E162-424C-8028-F7119146E765}" dt="2023-06-26T13:53:57.802" v="470" actId="478"/>
          <ac:graphicFrameMkLst>
            <pc:docMk/>
            <pc:sldMk cId="1351837511" sldId="259"/>
            <ac:graphicFrameMk id="28" creationId="{D4F59B95-2CCB-4889-83DC-C18E77A7BFC6}"/>
          </ac:graphicFrameMkLst>
        </pc:graphicFrameChg>
        <pc:picChg chg="add mod">
          <ac:chgData name="Alison Jagger" userId="b1c94611-6e56-48f0-8a81-e0e9a6508702" providerId="ADAL" clId="{568DC27E-E162-424C-8028-F7119146E765}" dt="2023-06-26T13:52:58.324" v="435" actId="1076"/>
          <ac:picMkLst>
            <pc:docMk/>
            <pc:sldMk cId="1351837511" sldId="259"/>
            <ac:picMk id="2" creationId="{296B9373-2C3D-4682-8818-26271C8A54F1}"/>
          </ac:picMkLst>
        </pc:picChg>
        <pc:picChg chg="add mod">
          <ac:chgData name="Alison Jagger" userId="b1c94611-6e56-48f0-8a81-e0e9a6508702" providerId="ADAL" clId="{568DC27E-E162-424C-8028-F7119146E765}" dt="2023-06-26T13:58:16.921" v="605" actId="1038"/>
          <ac:picMkLst>
            <pc:docMk/>
            <pc:sldMk cId="1351837511" sldId="259"/>
            <ac:picMk id="30" creationId="{AE106145-B5A0-4436-BE13-00FF2F6B95A0}"/>
          </ac:picMkLst>
        </pc:picChg>
        <pc:picChg chg="add del mod">
          <ac:chgData name="Alison Jagger" userId="b1c94611-6e56-48f0-8a81-e0e9a6508702" providerId="ADAL" clId="{568DC27E-E162-424C-8028-F7119146E765}" dt="2023-06-26T13:58:01.734" v="592" actId="478"/>
          <ac:picMkLst>
            <pc:docMk/>
            <pc:sldMk cId="1351837511" sldId="259"/>
            <ac:picMk id="32" creationId="{2D8E34C6-F6BC-4946-BBF8-322A99BF1901}"/>
          </ac:picMkLst>
        </pc:picChg>
        <pc:picChg chg="add mod">
          <ac:chgData name="Alison Jagger" userId="b1c94611-6e56-48f0-8a81-e0e9a6508702" providerId="ADAL" clId="{568DC27E-E162-424C-8028-F7119146E765}" dt="2023-06-26T14:05:13" v="930" actId="1035"/>
          <ac:picMkLst>
            <pc:docMk/>
            <pc:sldMk cId="1351837511" sldId="259"/>
            <ac:picMk id="33" creationId="{CFF539AB-46B0-4302-B1C6-ED3164997AF7}"/>
          </ac:picMkLst>
        </pc:picChg>
        <pc:picChg chg="add del mod">
          <ac:chgData name="Alison Jagger" userId="b1c94611-6e56-48f0-8a81-e0e9a6508702" providerId="ADAL" clId="{568DC27E-E162-424C-8028-F7119146E765}" dt="2023-06-26T14:04:31.138" v="902" actId="478"/>
          <ac:picMkLst>
            <pc:docMk/>
            <pc:sldMk cId="1351837511" sldId="259"/>
            <ac:picMk id="36" creationId="{AC036D7C-E8D8-4618-8DCA-0D3F18E26E4E}"/>
          </ac:picMkLst>
        </pc:picChg>
        <pc:picChg chg="add del mod">
          <ac:chgData name="Alison Jagger" userId="b1c94611-6e56-48f0-8a81-e0e9a6508702" providerId="ADAL" clId="{568DC27E-E162-424C-8028-F7119146E765}" dt="2023-06-26T14:04:37.097" v="905" actId="478"/>
          <ac:picMkLst>
            <pc:docMk/>
            <pc:sldMk cId="1351837511" sldId="259"/>
            <ac:picMk id="38" creationId="{1310A378-C83B-4479-A94B-816C772B5467}"/>
          </ac:picMkLst>
        </pc:picChg>
        <pc:picChg chg="add mod">
          <ac:chgData name="Alison Jagger" userId="b1c94611-6e56-48f0-8a81-e0e9a6508702" providerId="ADAL" clId="{568DC27E-E162-424C-8028-F7119146E765}" dt="2023-06-26T14:11:46.039" v="1182" actId="1036"/>
          <ac:picMkLst>
            <pc:docMk/>
            <pc:sldMk cId="1351837511" sldId="259"/>
            <ac:picMk id="42" creationId="{38D9026C-51D3-4152-A237-55BD0662D0DA}"/>
          </ac:picMkLst>
        </pc:picChg>
        <pc:picChg chg="add mod">
          <ac:chgData name="Alison Jagger" userId="b1c94611-6e56-48f0-8a81-e0e9a6508702" providerId="ADAL" clId="{568DC27E-E162-424C-8028-F7119146E765}" dt="2023-06-26T14:17:31.583" v="1668" actId="1037"/>
          <ac:picMkLst>
            <pc:docMk/>
            <pc:sldMk cId="1351837511" sldId="259"/>
            <ac:picMk id="43" creationId="{455660AF-C07B-441E-A323-7B4C7CB5CE7A}"/>
          </ac:picMkLst>
        </pc:picChg>
        <pc:picChg chg="add mod">
          <ac:chgData name="Alison Jagger" userId="b1c94611-6e56-48f0-8a81-e0e9a6508702" providerId="ADAL" clId="{568DC27E-E162-424C-8028-F7119146E765}" dt="2023-06-26T14:30:16.763" v="1974" actId="1076"/>
          <ac:picMkLst>
            <pc:docMk/>
            <pc:sldMk cId="1351837511" sldId="259"/>
            <ac:picMk id="44" creationId="{9856A393-665C-48E3-89A1-D13E70CDB8C5}"/>
          </ac:picMkLst>
        </pc:picChg>
        <pc:cxnChg chg="add mod">
          <ac:chgData name="Alison Jagger" userId="b1c94611-6e56-48f0-8a81-e0e9a6508702" providerId="ADAL" clId="{568DC27E-E162-424C-8028-F7119146E765}" dt="2023-06-26T13:52:41.415" v="416" actId="14100"/>
          <ac:cxnSpMkLst>
            <pc:docMk/>
            <pc:sldMk cId="1351837511" sldId="259"/>
            <ac:cxnSpMk id="25" creationId="{C1C593F8-1263-4E1F-8A17-9A3B37062D5A}"/>
          </ac:cxnSpMkLst>
        </pc:cxnChg>
        <pc:cxnChg chg="add del mod">
          <ac:chgData name="Alison Jagger" userId="b1c94611-6e56-48f0-8a81-e0e9a6508702" providerId="ADAL" clId="{568DC27E-E162-424C-8028-F7119146E765}" dt="2023-06-26T14:04:28.980" v="901" actId="478"/>
          <ac:cxnSpMkLst>
            <pc:docMk/>
            <pc:sldMk cId="1351837511" sldId="259"/>
            <ac:cxnSpMk id="26" creationId="{9F2E8686-0672-455F-9058-683AD9F9A438}"/>
          </ac:cxnSpMkLst>
        </pc:cxnChg>
        <pc:cxnChg chg="add mod">
          <ac:chgData name="Alison Jagger" userId="b1c94611-6e56-48f0-8a81-e0e9a6508702" providerId="ADAL" clId="{568DC27E-E162-424C-8028-F7119146E765}" dt="2023-06-26T13:53:54.627" v="469" actId="1076"/>
          <ac:cxnSpMkLst>
            <pc:docMk/>
            <pc:sldMk cId="1351837511" sldId="259"/>
            <ac:cxnSpMk id="29" creationId="{870F6DAE-FAB3-4EA5-9EE1-F29EF00FBD8A}"/>
          </ac:cxnSpMkLst>
        </pc:cxnChg>
        <pc:cxnChg chg="add mod">
          <ac:chgData name="Alison Jagger" userId="b1c94611-6e56-48f0-8a81-e0e9a6508702" providerId="ADAL" clId="{568DC27E-E162-424C-8028-F7119146E765}" dt="2023-06-26T14:04:20.961" v="900" actId="1076"/>
          <ac:cxnSpMkLst>
            <pc:docMk/>
            <pc:sldMk cId="1351837511" sldId="259"/>
            <ac:cxnSpMk id="35" creationId="{B0B031AD-21C4-4469-ABB2-63B547CAD106}"/>
          </ac:cxnSpMkLst>
        </pc:cxnChg>
        <pc:cxnChg chg="add mod">
          <ac:chgData name="Alison Jagger" userId="b1c94611-6e56-48f0-8a81-e0e9a6508702" providerId="ADAL" clId="{568DC27E-E162-424C-8028-F7119146E765}" dt="2023-06-26T14:04:20.961" v="900" actId="1076"/>
          <ac:cxnSpMkLst>
            <pc:docMk/>
            <pc:sldMk cId="1351837511" sldId="259"/>
            <ac:cxnSpMk id="37" creationId="{FB973043-0A7A-4D46-B1C7-76CD429B58CD}"/>
          </ac:cxnSpMkLst>
        </pc:cxnChg>
      </pc:sldChg>
      <pc:sldChg chg="addSp delSp modSp add">
        <pc:chgData name="Alison Jagger" userId="b1c94611-6e56-48f0-8a81-e0e9a6508702" providerId="ADAL" clId="{568DC27E-E162-424C-8028-F7119146E765}" dt="2023-06-26T14:11:20.992" v="1164" actId="478"/>
        <pc:sldMkLst>
          <pc:docMk/>
          <pc:sldMk cId="1280164255" sldId="260"/>
        </pc:sldMkLst>
        <pc:spChg chg="add del">
          <ac:chgData name="Alison Jagger" userId="b1c94611-6e56-48f0-8a81-e0e9a6508702" providerId="ADAL" clId="{568DC27E-E162-424C-8028-F7119146E765}" dt="2023-06-26T13:59:21.071" v="621"/>
          <ac:spMkLst>
            <pc:docMk/>
            <pc:sldMk cId="1280164255" sldId="260"/>
            <ac:spMk id="7" creationId="{57198C6F-F7C5-4231-82CB-9C63286FA72A}"/>
          </ac:spMkLst>
        </pc:spChg>
        <pc:spChg chg="mod">
          <ac:chgData name="Alison Jagger" userId="b1c94611-6e56-48f0-8a81-e0e9a6508702" providerId="ADAL" clId="{568DC27E-E162-424C-8028-F7119146E765}" dt="2023-06-26T14:03:34.895" v="860" actId="20577"/>
          <ac:spMkLst>
            <pc:docMk/>
            <pc:sldMk cId="1280164255" sldId="260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4:03:23.732" v="832" actId="20577"/>
          <ac:spMkLst>
            <pc:docMk/>
            <pc:sldMk cId="1280164255" sldId="260"/>
            <ac:spMk id="17" creationId="{D3C3242B-29C2-41B1-9B1C-7A7E96CF1015}"/>
          </ac:spMkLst>
        </pc:spChg>
        <pc:spChg chg="mod">
          <ac:chgData name="Alison Jagger" userId="b1c94611-6e56-48f0-8a81-e0e9a6508702" providerId="ADAL" clId="{568DC27E-E162-424C-8028-F7119146E765}" dt="2023-06-26T14:03:20.604" v="825" actId="1036"/>
          <ac:spMkLst>
            <pc:docMk/>
            <pc:sldMk cId="1280164255" sldId="260"/>
            <ac:spMk id="19" creationId="{36C2AAB8-48A9-4429-BDED-2C560AB90A6D}"/>
          </ac:spMkLst>
        </pc:spChg>
        <pc:spChg chg="mod">
          <ac:chgData name="Alison Jagger" userId="b1c94611-6e56-48f0-8a81-e0e9a6508702" providerId="ADAL" clId="{568DC27E-E162-424C-8028-F7119146E765}" dt="2023-06-26T14:11:16.591" v="1163" actId="20577"/>
          <ac:spMkLst>
            <pc:docMk/>
            <pc:sldMk cId="1280164255" sldId="260"/>
            <ac:spMk id="28" creationId="{AD0B8B0A-3E8E-4A4A-8988-ABFDCF776E3B}"/>
          </ac:spMkLst>
        </pc:spChg>
        <pc:spChg chg="mod">
          <ac:chgData name="Alison Jagger" userId="b1c94611-6e56-48f0-8a81-e0e9a6508702" providerId="ADAL" clId="{568DC27E-E162-424C-8028-F7119146E765}" dt="2023-06-26T14:07:18.374" v="985" actId="20577"/>
          <ac:spMkLst>
            <pc:docMk/>
            <pc:sldMk cId="1280164255" sldId="260"/>
            <ac:spMk id="31" creationId="{7541B0E5-BCC7-4420-8382-784683E292BB}"/>
          </ac:spMkLst>
        </pc:spChg>
        <pc:spChg chg="mod">
          <ac:chgData name="Alison Jagger" userId="b1c94611-6e56-48f0-8a81-e0e9a6508702" providerId="ADAL" clId="{568DC27E-E162-424C-8028-F7119146E765}" dt="2023-06-26T14:07:23.131" v="990" actId="20577"/>
          <ac:spMkLst>
            <pc:docMk/>
            <pc:sldMk cId="1280164255" sldId="260"/>
            <ac:spMk id="32" creationId="{02A30C0F-848B-456E-9731-3D75013A0239}"/>
          </ac:spMkLst>
        </pc:spChg>
        <pc:spChg chg="mod">
          <ac:chgData name="Alison Jagger" userId="b1c94611-6e56-48f0-8a81-e0e9a6508702" providerId="ADAL" clId="{568DC27E-E162-424C-8028-F7119146E765}" dt="2023-06-26T14:03:53.106" v="877" actId="1038"/>
          <ac:spMkLst>
            <pc:docMk/>
            <pc:sldMk cId="1280164255" sldId="260"/>
            <ac:spMk id="47" creationId="{DA981F26-11E9-4DAC-A252-4C53EB19BB6A}"/>
          </ac:spMkLst>
        </pc:spChg>
        <pc:spChg chg="mod">
          <ac:chgData name="Alison Jagger" userId="b1c94611-6e56-48f0-8a81-e0e9a6508702" providerId="ADAL" clId="{568DC27E-E162-424C-8028-F7119146E765}" dt="2023-06-26T14:04:00.966" v="891" actId="1037"/>
          <ac:spMkLst>
            <pc:docMk/>
            <pc:sldMk cId="1280164255" sldId="260"/>
            <ac:spMk id="48" creationId="{D0469B5A-972B-4417-B53A-9854F62B8A05}"/>
          </ac:spMkLst>
        </pc:spChg>
        <pc:spChg chg="mod">
          <ac:chgData name="Alison Jagger" userId="b1c94611-6e56-48f0-8a81-e0e9a6508702" providerId="ADAL" clId="{568DC27E-E162-424C-8028-F7119146E765}" dt="2023-06-26T14:03:55.776" v="880" actId="1038"/>
          <ac:spMkLst>
            <pc:docMk/>
            <pc:sldMk cId="1280164255" sldId="260"/>
            <ac:spMk id="49" creationId="{D1023997-4428-4512-AEA7-24E4EF1B6C7E}"/>
          </ac:spMkLst>
        </pc:spChg>
        <pc:spChg chg="mod">
          <ac:chgData name="Alison Jagger" userId="b1c94611-6e56-48f0-8a81-e0e9a6508702" providerId="ADAL" clId="{568DC27E-E162-424C-8028-F7119146E765}" dt="2023-06-26T14:04:05.988" v="895" actId="1076"/>
          <ac:spMkLst>
            <pc:docMk/>
            <pc:sldMk cId="1280164255" sldId="260"/>
            <ac:spMk id="50" creationId="{AD86B01D-8B04-48D8-95BC-9AB11978DF93}"/>
          </ac:spMkLst>
        </pc:spChg>
        <pc:spChg chg="mod">
          <ac:chgData name="Alison Jagger" userId="b1c94611-6e56-48f0-8a81-e0e9a6508702" providerId="ADAL" clId="{568DC27E-E162-424C-8028-F7119146E765}" dt="2023-06-26T14:10:05.599" v="1095" actId="20577"/>
          <ac:spMkLst>
            <pc:docMk/>
            <pc:sldMk cId="1280164255" sldId="260"/>
            <ac:spMk id="59" creationId="{F2D647F6-F8BF-4646-A305-A9A6DF859963}"/>
          </ac:spMkLst>
        </pc:spChg>
        <pc:spChg chg="mod">
          <ac:chgData name="Alison Jagger" userId="b1c94611-6e56-48f0-8a81-e0e9a6508702" providerId="ADAL" clId="{568DC27E-E162-424C-8028-F7119146E765}" dt="2023-06-26T14:10:03.562" v="1093" actId="20577"/>
          <ac:spMkLst>
            <pc:docMk/>
            <pc:sldMk cId="1280164255" sldId="260"/>
            <ac:spMk id="60" creationId="{4EB4DE95-2208-4D82-9CCD-9E0216146402}"/>
          </ac:spMkLst>
        </pc:spChg>
        <pc:spChg chg="mod">
          <ac:chgData name="Alison Jagger" userId="b1c94611-6e56-48f0-8a81-e0e9a6508702" providerId="ADAL" clId="{568DC27E-E162-424C-8028-F7119146E765}" dt="2023-06-26T14:09:52.337" v="1089" actId="20577"/>
          <ac:spMkLst>
            <pc:docMk/>
            <pc:sldMk cId="1280164255" sldId="260"/>
            <ac:spMk id="61" creationId="{95884F5C-79A4-440C-BFED-DB96BF98BA84}"/>
          </ac:spMkLst>
        </pc:spChg>
        <pc:spChg chg="mod">
          <ac:chgData name="Alison Jagger" userId="b1c94611-6e56-48f0-8a81-e0e9a6508702" providerId="ADAL" clId="{568DC27E-E162-424C-8028-F7119146E765}" dt="2023-06-26T14:09:44.473" v="1087" actId="20577"/>
          <ac:spMkLst>
            <pc:docMk/>
            <pc:sldMk cId="1280164255" sldId="260"/>
            <ac:spMk id="62" creationId="{DF9E1735-565A-465D-9B7E-C59D9DDD5A14}"/>
          </ac:spMkLst>
        </pc:spChg>
        <pc:grpChg chg="mod">
          <ac:chgData name="Alison Jagger" userId="b1c94611-6e56-48f0-8a81-e0e9a6508702" providerId="ADAL" clId="{568DC27E-E162-424C-8028-F7119146E765}" dt="2023-06-26T14:03:16.576" v="816" actId="1076"/>
          <ac:grpSpMkLst>
            <pc:docMk/>
            <pc:sldMk cId="1280164255" sldId="260"/>
            <ac:grpSpMk id="4" creationId="{B6E62BC5-A50F-41B4-AE51-0765BC224902}"/>
          </ac:grpSpMkLst>
        </pc:grpChg>
        <pc:grpChg chg="mod">
          <ac:chgData name="Alison Jagger" userId="b1c94611-6e56-48f0-8a81-e0e9a6508702" providerId="ADAL" clId="{568DC27E-E162-424C-8028-F7119146E765}" dt="2023-06-26T14:02:28.114" v="772" actId="1036"/>
          <ac:grpSpMkLst>
            <pc:docMk/>
            <pc:sldMk cId="1280164255" sldId="260"/>
            <ac:grpSpMk id="29" creationId="{23988CA1-3068-4455-B622-96DCB8962B47}"/>
          </ac:grpSpMkLst>
        </pc:grpChg>
        <pc:grpChg chg="add del mod">
          <ac:chgData name="Alison Jagger" userId="b1c94611-6e56-48f0-8a81-e0e9a6508702" providerId="ADAL" clId="{568DC27E-E162-424C-8028-F7119146E765}" dt="2023-06-26T14:04:08.577" v="896" actId="478"/>
          <ac:grpSpMkLst>
            <pc:docMk/>
            <pc:sldMk cId="1280164255" sldId="260"/>
            <ac:grpSpMk id="41" creationId="{05B1B820-DE27-487C-AF52-6064C6A8930E}"/>
          </ac:grpSpMkLst>
        </pc:grpChg>
        <pc:grpChg chg="mod">
          <ac:chgData name="Alison Jagger" userId="b1c94611-6e56-48f0-8a81-e0e9a6508702" providerId="ADAL" clId="{568DC27E-E162-424C-8028-F7119146E765}" dt="2023-06-26T14:03:41.270" v="861"/>
          <ac:grpSpMkLst>
            <pc:docMk/>
            <pc:sldMk cId="1280164255" sldId="260"/>
            <ac:grpSpMk id="42" creationId="{56053EC3-5390-4AAC-878F-DA9B2687B37A}"/>
          </ac:grpSpMkLst>
        </pc:grpChg>
        <pc:grpChg chg="add del mod">
          <ac:chgData name="Alison Jagger" userId="b1c94611-6e56-48f0-8a81-e0e9a6508702" providerId="ADAL" clId="{568DC27E-E162-424C-8028-F7119146E765}" dt="2023-06-26T14:11:20.992" v="1164" actId="478"/>
          <ac:grpSpMkLst>
            <pc:docMk/>
            <pc:sldMk cId="1280164255" sldId="260"/>
            <ac:grpSpMk id="53" creationId="{C9CF5B1E-AD38-4755-AA09-97D3CDE600A5}"/>
          </ac:grpSpMkLst>
        </pc:grpChg>
        <pc:grpChg chg="mod">
          <ac:chgData name="Alison Jagger" userId="b1c94611-6e56-48f0-8a81-e0e9a6508702" providerId="ADAL" clId="{568DC27E-E162-424C-8028-F7119146E765}" dt="2023-06-26T14:07:26.197" v="991"/>
          <ac:grpSpMkLst>
            <pc:docMk/>
            <pc:sldMk cId="1280164255" sldId="260"/>
            <ac:grpSpMk id="54" creationId="{E861C938-BBF6-48DB-BAF4-628B1EA32842}"/>
          </ac:grpSpMkLst>
        </pc:grpChg>
        <pc:graphicFrameChg chg="add del">
          <ac:chgData name="Alison Jagger" userId="b1c94611-6e56-48f0-8a81-e0e9a6508702" providerId="ADAL" clId="{568DC27E-E162-424C-8028-F7119146E765}" dt="2023-06-26T13:59:21.071" v="621"/>
          <ac:graphicFrameMkLst>
            <pc:docMk/>
            <pc:sldMk cId="1280164255" sldId="260"/>
            <ac:graphicFrameMk id="5" creationId="{5F18EEB8-3ACC-4F86-BCE2-264E2548F95E}"/>
          </ac:graphicFrameMkLst>
        </pc:graphicFrameChg>
        <pc:cxnChg chg="mod">
          <ac:chgData name="Alison Jagger" userId="b1c94611-6e56-48f0-8a81-e0e9a6508702" providerId="ADAL" clId="{568DC27E-E162-424C-8028-F7119146E765}" dt="2023-06-26T14:02:28.114" v="772" actId="1036"/>
          <ac:cxnSpMkLst>
            <pc:docMk/>
            <pc:sldMk cId="1280164255" sldId="260"/>
            <ac:cxnSpMk id="18" creationId="{CB3B3B3D-CF5B-497B-99E2-4E0F20F05B0B}"/>
          </ac:cxnSpMkLst>
        </pc:cxnChg>
      </pc:sldChg>
      <pc:sldChg chg="addSp delSp modSp add">
        <pc:chgData name="Alison Jagger" userId="b1c94611-6e56-48f0-8a81-e0e9a6508702" providerId="ADAL" clId="{568DC27E-E162-424C-8028-F7119146E765}" dt="2023-06-26T14:30:50.136" v="2001" actId="20577"/>
        <pc:sldMkLst>
          <pc:docMk/>
          <pc:sldMk cId="3712948459" sldId="261"/>
        </pc:sldMkLst>
        <pc:spChg chg="mod">
          <ac:chgData name="Alison Jagger" userId="b1c94611-6e56-48f0-8a81-e0e9a6508702" providerId="ADAL" clId="{568DC27E-E162-424C-8028-F7119146E765}" dt="2023-06-26T14:18:11.728" v="1735" actId="20577"/>
          <ac:spMkLst>
            <pc:docMk/>
            <pc:sldMk cId="3712948459" sldId="261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4:16:05.065" v="1597" actId="20577"/>
          <ac:spMkLst>
            <pc:docMk/>
            <pc:sldMk cId="3712948459" sldId="261"/>
            <ac:spMk id="17" creationId="{D3C3242B-29C2-41B1-9B1C-7A7E96CF1015}"/>
          </ac:spMkLst>
        </pc:spChg>
        <pc:spChg chg="mod">
          <ac:chgData name="Alison Jagger" userId="b1c94611-6e56-48f0-8a81-e0e9a6508702" providerId="ADAL" clId="{568DC27E-E162-424C-8028-F7119146E765}" dt="2023-06-26T14:16:12.981" v="1618" actId="20577"/>
          <ac:spMkLst>
            <pc:docMk/>
            <pc:sldMk cId="3712948459" sldId="261"/>
            <ac:spMk id="19" creationId="{36C2AAB8-48A9-4429-BDED-2C560AB90A6D}"/>
          </ac:spMkLst>
        </pc:spChg>
        <pc:spChg chg="mod">
          <ac:chgData name="Alison Jagger" userId="b1c94611-6e56-48f0-8a81-e0e9a6508702" providerId="ADAL" clId="{568DC27E-E162-424C-8028-F7119146E765}" dt="2023-06-26T14:30:50.136" v="2001" actId="20577"/>
          <ac:spMkLst>
            <pc:docMk/>
            <pc:sldMk cId="3712948459" sldId="261"/>
            <ac:spMk id="28" creationId="{AD0B8B0A-3E8E-4A4A-8988-ABFDCF776E3B}"/>
          </ac:spMkLst>
        </pc:spChg>
        <pc:spChg chg="mod">
          <ac:chgData name="Alison Jagger" userId="b1c94611-6e56-48f0-8a81-e0e9a6508702" providerId="ADAL" clId="{568DC27E-E162-424C-8028-F7119146E765}" dt="2023-06-26T14:27:13.696" v="1891" actId="20577"/>
          <ac:spMkLst>
            <pc:docMk/>
            <pc:sldMk cId="3712948459" sldId="261"/>
            <ac:spMk id="31" creationId="{7541B0E5-BCC7-4420-8382-784683E292BB}"/>
          </ac:spMkLst>
        </pc:spChg>
        <pc:spChg chg="mod">
          <ac:chgData name="Alison Jagger" userId="b1c94611-6e56-48f0-8a81-e0e9a6508702" providerId="ADAL" clId="{568DC27E-E162-424C-8028-F7119146E765}" dt="2023-06-26T14:27:16.981" v="1898" actId="20577"/>
          <ac:spMkLst>
            <pc:docMk/>
            <pc:sldMk cId="3712948459" sldId="261"/>
            <ac:spMk id="32" creationId="{02A30C0F-848B-456E-9731-3D75013A0239}"/>
          </ac:spMkLst>
        </pc:spChg>
        <pc:spChg chg="mod">
          <ac:chgData name="Alison Jagger" userId="b1c94611-6e56-48f0-8a81-e0e9a6508702" providerId="ADAL" clId="{568DC27E-E162-424C-8028-F7119146E765}" dt="2023-06-26T14:16:40.572" v="1641" actId="1038"/>
          <ac:spMkLst>
            <pc:docMk/>
            <pc:sldMk cId="3712948459" sldId="261"/>
            <ac:spMk id="47" creationId="{70C52480-254A-4394-A4F5-E9183E740FB0}"/>
          </ac:spMkLst>
        </pc:spChg>
        <pc:spChg chg="mod">
          <ac:chgData name="Alison Jagger" userId="b1c94611-6e56-48f0-8a81-e0e9a6508702" providerId="ADAL" clId="{568DC27E-E162-424C-8028-F7119146E765}" dt="2023-06-26T14:17:01.366" v="1661" actId="20577"/>
          <ac:spMkLst>
            <pc:docMk/>
            <pc:sldMk cId="3712948459" sldId="261"/>
            <ac:spMk id="48" creationId="{4FCCD650-4355-4ADF-97A6-08C667A5723E}"/>
          </ac:spMkLst>
        </pc:spChg>
        <pc:spChg chg="mod">
          <ac:chgData name="Alison Jagger" userId="b1c94611-6e56-48f0-8a81-e0e9a6508702" providerId="ADAL" clId="{568DC27E-E162-424C-8028-F7119146E765}" dt="2023-06-26T14:17:07.394" v="1663" actId="20577"/>
          <ac:spMkLst>
            <pc:docMk/>
            <pc:sldMk cId="3712948459" sldId="261"/>
            <ac:spMk id="49" creationId="{DCCB8188-41FD-488B-B11F-735A355427A8}"/>
          </ac:spMkLst>
        </pc:spChg>
        <pc:spChg chg="mod">
          <ac:chgData name="Alison Jagger" userId="b1c94611-6e56-48f0-8a81-e0e9a6508702" providerId="ADAL" clId="{568DC27E-E162-424C-8028-F7119146E765}" dt="2023-06-26T14:16:49.056" v="1656" actId="1035"/>
          <ac:spMkLst>
            <pc:docMk/>
            <pc:sldMk cId="3712948459" sldId="261"/>
            <ac:spMk id="50" creationId="{7B094AA0-294E-4517-90DA-56FD4755FA96}"/>
          </ac:spMkLst>
        </pc:spChg>
        <pc:spChg chg="mod">
          <ac:chgData name="Alison Jagger" userId="b1c94611-6e56-48f0-8a81-e0e9a6508702" providerId="ADAL" clId="{568DC27E-E162-424C-8028-F7119146E765}" dt="2023-06-26T14:29:18.690" v="1960" actId="1038"/>
          <ac:spMkLst>
            <pc:docMk/>
            <pc:sldMk cId="3712948459" sldId="261"/>
            <ac:spMk id="59" creationId="{5EB5B16A-B959-4894-B251-4A05EB45F717}"/>
          </ac:spMkLst>
        </pc:spChg>
        <pc:spChg chg="mod">
          <ac:chgData name="Alison Jagger" userId="b1c94611-6e56-48f0-8a81-e0e9a6508702" providerId="ADAL" clId="{568DC27E-E162-424C-8028-F7119146E765}" dt="2023-06-26T14:29:11.158" v="1950" actId="1076"/>
          <ac:spMkLst>
            <pc:docMk/>
            <pc:sldMk cId="3712948459" sldId="261"/>
            <ac:spMk id="60" creationId="{BFC436FC-EA59-4079-95EB-B0B9577BC715}"/>
          </ac:spMkLst>
        </pc:spChg>
        <pc:spChg chg="mod">
          <ac:chgData name="Alison Jagger" userId="b1c94611-6e56-48f0-8a81-e0e9a6508702" providerId="ADAL" clId="{568DC27E-E162-424C-8028-F7119146E765}" dt="2023-06-26T14:29:53.151" v="1969" actId="20577"/>
          <ac:spMkLst>
            <pc:docMk/>
            <pc:sldMk cId="3712948459" sldId="261"/>
            <ac:spMk id="61" creationId="{74962703-03E8-4714-AF2B-D071A54F26B1}"/>
          </ac:spMkLst>
        </pc:spChg>
        <pc:spChg chg="mod">
          <ac:chgData name="Alison Jagger" userId="b1c94611-6e56-48f0-8a81-e0e9a6508702" providerId="ADAL" clId="{568DC27E-E162-424C-8028-F7119146E765}" dt="2023-06-26T14:29:27.205" v="1965" actId="1076"/>
          <ac:spMkLst>
            <pc:docMk/>
            <pc:sldMk cId="3712948459" sldId="261"/>
            <ac:spMk id="62" creationId="{89227A9E-A90C-493D-8BC2-FD4301AEB437}"/>
          </ac:spMkLst>
        </pc:spChg>
        <pc:grpChg chg="mod">
          <ac:chgData name="Alison Jagger" userId="b1c94611-6e56-48f0-8a81-e0e9a6508702" providerId="ADAL" clId="{568DC27E-E162-424C-8028-F7119146E765}" dt="2023-06-26T14:27:11.070" v="1886" actId="1038"/>
          <ac:grpSpMkLst>
            <pc:docMk/>
            <pc:sldMk cId="3712948459" sldId="261"/>
            <ac:grpSpMk id="29" creationId="{23988CA1-3068-4455-B622-96DCB8962B47}"/>
          </ac:grpSpMkLst>
        </pc:grpChg>
        <pc:grpChg chg="add del mod">
          <ac:chgData name="Alison Jagger" userId="b1c94611-6e56-48f0-8a81-e0e9a6508702" providerId="ADAL" clId="{568DC27E-E162-424C-8028-F7119146E765}" dt="2023-06-26T14:17:35.976" v="1669" actId="478"/>
          <ac:grpSpMkLst>
            <pc:docMk/>
            <pc:sldMk cId="3712948459" sldId="261"/>
            <ac:grpSpMk id="41" creationId="{C2A34D41-174E-451D-904A-3720C8A2F81B}"/>
          </ac:grpSpMkLst>
        </pc:grpChg>
        <pc:grpChg chg="mod">
          <ac:chgData name="Alison Jagger" userId="b1c94611-6e56-48f0-8a81-e0e9a6508702" providerId="ADAL" clId="{568DC27E-E162-424C-8028-F7119146E765}" dt="2023-06-26T14:16:30.237" v="1632"/>
          <ac:grpSpMkLst>
            <pc:docMk/>
            <pc:sldMk cId="3712948459" sldId="261"/>
            <ac:grpSpMk id="42" creationId="{78015523-59B9-40A9-BF6A-E070679D2890}"/>
          </ac:grpSpMkLst>
        </pc:grpChg>
        <pc:grpChg chg="add del mod">
          <ac:chgData name="Alison Jagger" userId="b1c94611-6e56-48f0-8a81-e0e9a6508702" providerId="ADAL" clId="{568DC27E-E162-424C-8028-F7119146E765}" dt="2023-06-26T14:30:07.292" v="1970" actId="478"/>
          <ac:grpSpMkLst>
            <pc:docMk/>
            <pc:sldMk cId="3712948459" sldId="261"/>
            <ac:grpSpMk id="53" creationId="{1D547A4D-9B83-4B6C-9093-A6DD798D7427}"/>
          </ac:grpSpMkLst>
        </pc:grpChg>
        <pc:grpChg chg="mod">
          <ac:chgData name="Alison Jagger" userId="b1c94611-6e56-48f0-8a81-e0e9a6508702" providerId="ADAL" clId="{568DC27E-E162-424C-8028-F7119146E765}" dt="2023-06-26T14:29:02.963" v="1946"/>
          <ac:grpSpMkLst>
            <pc:docMk/>
            <pc:sldMk cId="3712948459" sldId="261"/>
            <ac:grpSpMk id="54" creationId="{B012F93A-4C2E-43D8-8D95-AF658C4FA81E}"/>
          </ac:grpSpMkLst>
        </pc:grpChg>
      </pc:sldChg>
      <pc:sldChg chg="addSp delSp modSp add">
        <pc:chgData name="Alison Jagger" userId="b1c94611-6e56-48f0-8a81-e0e9a6508702" providerId="ADAL" clId="{568DC27E-E162-424C-8028-F7119146E765}" dt="2023-06-26T16:35:25.303" v="3556" actId="478"/>
        <pc:sldMkLst>
          <pc:docMk/>
          <pc:sldMk cId="2157578358" sldId="262"/>
        </pc:sldMkLst>
        <pc:spChg chg="mod">
          <ac:chgData name="Alison Jagger" userId="b1c94611-6e56-48f0-8a81-e0e9a6508702" providerId="ADAL" clId="{568DC27E-E162-424C-8028-F7119146E765}" dt="2023-06-26T16:27:04.838" v="3145" actId="1076"/>
          <ac:spMkLst>
            <pc:docMk/>
            <pc:sldMk cId="2157578358" sldId="262"/>
            <ac:spMk id="6" creationId="{CB3483DC-368F-4E49-8BF3-318515DA4DAA}"/>
          </ac:spMkLst>
        </pc:spChg>
        <pc:spChg chg="mod">
          <ac:chgData name="Alison Jagger" userId="b1c94611-6e56-48f0-8a81-e0e9a6508702" providerId="ADAL" clId="{568DC27E-E162-424C-8028-F7119146E765}" dt="2023-06-26T16:22:31.229" v="2861" actId="20577"/>
          <ac:spMkLst>
            <pc:docMk/>
            <pc:sldMk cId="2157578358" sldId="262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6:14:36.961" v="2294" actId="20577"/>
          <ac:spMkLst>
            <pc:docMk/>
            <pc:sldMk cId="2157578358" sldId="262"/>
            <ac:spMk id="17" creationId="{D3C3242B-29C2-41B1-9B1C-7A7E96CF1015}"/>
          </ac:spMkLst>
        </pc:spChg>
        <pc:spChg chg="mod">
          <ac:chgData name="Alison Jagger" userId="b1c94611-6e56-48f0-8a81-e0e9a6508702" providerId="ADAL" clId="{568DC27E-E162-424C-8028-F7119146E765}" dt="2023-06-26T16:14:47.422" v="2305" actId="1037"/>
          <ac:spMkLst>
            <pc:docMk/>
            <pc:sldMk cId="2157578358" sldId="262"/>
            <ac:spMk id="19" creationId="{36C2AAB8-48A9-4429-BDED-2C560AB90A6D}"/>
          </ac:spMkLst>
        </pc:spChg>
        <pc:spChg chg="mod">
          <ac:chgData name="Alison Jagger" userId="b1c94611-6e56-48f0-8a81-e0e9a6508702" providerId="ADAL" clId="{568DC27E-E162-424C-8028-F7119146E765}" dt="2023-06-26T16:34:26.255" v="3515" actId="20577"/>
          <ac:spMkLst>
            <pc:docMk/>
            <pc:sldMk cId="2157578358" sldId="262"/>
            <ac:spMk id="28" creationId="{AD0B8B0A-3E8E-4A4A-8988-ABFDCF776E3B}"/>
          </ac:spMkLst>
        </pc:spChg>
        <pc:spChg chg="mod">
          <ac:chgData name="Alison Jagger" userId="b1c94611-6e56-48f0-8a81-e0e9a6508702" providerId="ADAL" clId="{568DC27E-E162-424C-8028-F7119146E765}" dt="2023-06-26T16:27:35.773" v="3181" actId="20577"/>
          <ac:spMkLst>
            <pc:docMk/>
            <pc:sldMk cId="2157578358" sldId="262"/>
            <ac:spMk id="32" creationId="{02A30C0F-848B-456E-9731-3D75013A0239}"/>
          </ac:spMkLst>
        </pc:spChg>
        <pc:spChg chg="mod">
          <ac:chgData name="Alison Jagger" userId="b1c94611-6e56-48f0-8a81-e0e9a6508702" providerId="ADAL" clId="{568DC27E-E162-424C-8028-F7119146E765}" dt="2023-06-26T16:15:15.077" v="2312" actId="1076"/>
          <ac:spMkLst>
            <pc:docMk/>
            <pc:sldMk cId="2157578358" sldId="262"/>
            <ac:spMk id="47" creationId="{A23A561B-515B-4DAC-BD56-3755530F7059}"/>
          </ac:spMkLst>
        </pc:spChg>
        <pc:spChg chg="mod">
          <ac:chgData name="Alison Jagger" userId="b1c94611-6e56-48f0-8a81-e0e9a6508702" providerId="ADAL" clId="{568DC27E-E162-424C-8028-F7119146E765}" dt="2023-06-26T16:15:42.223" v="2323" actId="1035"/>
          <ac:spMkLst>
            <pc:docMk/>
            <pc:sldMk cId="2157578358" sldId="262"/>
            <ac:spMk id="48" creationId="{E1CD256E-6EF8-4D21-8B5B-8184E27B181C}"/>
          </ac:spMkLst>
        </pc:spChg>
        <pc:spChg chg="mod">
          <ac:chgData name="Alison Jagger" userId="b1c94611-6e56-48f0-8a81-e0e9a6508702" providerId="ADAL" clId="{568DC27E-E162-424C-8028-F7119146E765}" dt="2023-06-26T16:15:48.788" v="2325" actId="1076"/>
          <ac:spMkLst>
            <pc:docMk/>
            <pc:sldMk cId="2157578358" sldId="262"/>
            <ac:spMk id="49" creationId="{58009B02-3579-4815-AA94-7293A7F17B32}"/>
          </ac:spMkLst>
        </pc:spChg>
        <pc:spChg chg="mod">
          <ac:chgData name="Alison Jagger" userId="b1c94611-6e56-48f0-8a81-e0e9a6508702" providerId="ADAL" clId="{568DC27E-E162-424C-8028-F7119146E765}" dt="2023-06-26T16:15:55.651" v="2327" actId="1076"/>
          <ac:spMkLst>
            <pc:docMk/>
            <pc:sldMk cId="2157578358" sldId="262"/>
            <ac:spMk id="50" creationId="{55D43E93-7B95-4217-8690-87C0FE80ED49}"/>
          </ac:spMkLst>
        </pc:spChg>
        <pc:spChg chg="mod">
          <ac:chgData name="Alison Jagger" userId="b1c94611-6e56-48f0-8a81-e0e9a6508702" providerId="ADAL" clId="{568DC27E-E162-424C-8028-F7119146E765}" dt="2023-06-26T16:31:41.092" v="3318" actId="1038"/>
          <ac:spMkLst>
            <pc:docMk/>
            <pc:sldMk cId="2157578358" sldId="262"/>
            <ac:spMk id="59" creationId="{F99BBAE9-842B-4E6E-9EE8-9FD9211396E5}"/>
          </ac:spMkLst>
        </pc:spChg>
        <pc:spChg chg="mod">
          <ac:chgData name="Alison Jagger" userId="b1c94611-6e56-48f0-8a81-e0e9a6508702" providerId="ADAL" clId="{568DC27E-E162-424C-8028-F7119146E765}" dt="2023-06-26T16:31:51.053" v="3323" actId="1036"/>
          <ac:spMkLst>
            <pc:docMk/>
            <pc:sldMk cId="2157578358" sldId="262"/>
            <ac:spMk id="60" creationId="{AF443E4B-DFB0-4DBE-92B5-C9F355E3860A}"/>
          </ac:spMkLst>
        </pc:spChg>
        <pc:spChg chg="mod">
          <ac:chgData name="Alison Jagger" userId="b1c94611-6e56-48f0-8a81-e0e9a6508702" providerId="ADAL" clId="{568DC27E-E162-424C-8028-F7119146E765}" dt="2023-06-26T16:34:31.111" v="3519" actId="20577"/>
          <ac:spMkLst>
            <pc:docMk/>
            <pc:sldMk cId="2157578358" sldId="262"/>
            <ac:spMk id="61" creationId="{9DD4EAD7-A3D1-474B-8BB9-4D9690CF1E5D}"/>
          </ac:spMkLst>
        </pc:spChg>
        <pc:spChg chg="mod">
          <ac:chgData name="Alison Jagger" userId="b1c94611-6e56-48f0-8a81-e0e9a6508702" providerId="ADAL" clId="{568DC27E-E162-424C-8028-F7119146E765}" dt="2023-06-26T16:34:28.964" v="3517" actId="20577"/>
          <ac:spMkLst>
            <pc:docMk/>
            <pc:sldMk cId="2157578358" sldId="262"/>
            <ac:spMk id="62" creationId="{49480AC6-08F5-464B-A5E3-B92A83BBDD5F}"/>
          </ac:spMkLst>
        </pc:spChg>
        <pc:grpChg chg="mod">
          <ac:chgData name="Alison Jagger" userId="b1c94611-6e56-48f0-8a81-e0e9a6508702" providerId="ADAL" clId="{568DC27E-E162-424C-8028-F7119146E765}" dt="2023-06-26T16:33:32.469" v="3491" actId="1035"/>
          <ac:grpSpMkLst>
            <pc:docMk/>
            <pc:sldMk cId="2157578358" sldId="262"/>
            <ac:grpSpMk id="29" creationId="{23988CA1-3068-4455-B622-96DCB8962B47}"/>
          </ac:grpSpMkLst>
        </pc:grpChg>
        <pc:grpChg chg="add del mod">
          <ac:chgData name="Alison Jagger" userId="b1c94611-6e56-48f0-8a81-e0e9a6508702" providerId="ADAL" clId="{568DC27E-E162-424C-8028-F7119146E765}" dt="2023-06-26T16:21:08.486" v="2772" actId="478"/>
          <ac:grpSpMkLst>
            <pc:docMk/>
            <pc:sldMk cId="2157578358" sldId="262"/>
            <ac:grpSpMk id="41" creationId="{BC1A1217-FC5D-4ED5-9234-B28C01A17E9E}"/>
          </ac:grpSpMkLst>
        </pc:grpChg>
        <pc:grpChg chg="mod">
          <ac:chgData name="Alison Jagger" userId="b1c94611-6e56-48f0-8a81-e0e9a6508702" providerId="ADAL" clId="{568DC27E-E162-424C-8028-F7119146E765}" dt="2023-06-26T16:14:59.742" v="2308"/>
          <ac:grpSpMkLst>
            <pc:docMk/>
            <pc:sldMk cId="2157578358" sldId="262"/>
            <ac:grpSpMk id="42" creationId="{95213C71-3EE2-4D40-95AA-633462DC6B99}"/>
          </ac:grpSpMkLst>
        </pc:grpChg>
        <pc:grpChg chg="add del mod">
          <ac:chgData name="Alison Jagger" userId="b1c94611-6e56-48f0-8a81-e0e9a6508702" providerId="ADAL" clId="{568DC27E-E162-424C-8028-F7119146E765}" dt="2023-06-26T16:35:25.303" v="3556" actId="478"/>
          <ac:grpSpMkLst>
            <pc:docMk/>
            <pc:sldMk cId="2157578358" sldId="262"/>
            <ac:grpSpMk id="53" creationId="{877190B5-7E2E-4B0C-B130-59BDEF907570}"/>
          </ac:grpSpMkLst>
        </pc:grpChg>
        <pc:grpChg chg="mod">
          <ac:chgData name="Alison Jagger" userId="b1c94611-6e56-48f0-8a81-e0e9a6508702" providerId="ADAL" clId="{568DC27E-E162-424C-8028-F7119146E765}" dt="2023-06-26T16:30:06.444" v="3269"/>
          <ac:grpSpMkLst>
            <pc:docMk/>
            <pc:sldMk cId="2157578358" sldId="262"/>
            <ac:grpSpMk id="54" creationId="{9399E7CE-DAD6-4B4A-A7B6-DA4BF0F970DE}"/>
          </ac:grpSpMkLst>
        </pc:grpChg>
      </pc:sldChg>
      <pc:sldChg chg="addSp delSp modSp add">
        <pc:chgData name="Alison Jagger" userId="b1c94611-6e56-48f0-8a81-e0e9a6508702" providerId="ADAL" clId="{568DC27E-E162-424C-8028-F7119146E765}" dt="2023-06-26T16:47:57.278" v="4023" actId="20577"/>
        <pc:sldMkLst>
          <pc:docMk/>
          <pc:sldMk cId="2954869519" sldId="263"/>
        </pc:sldMkLst>
        <pc:spChg chg="mod">
          <ac:chgData name="Alison Jagger" userId="b1c94611-6e56-48f0-8a81-e0e9a6508702" providerId="ADAL" clId="{568DC27E-E162-424C-8028-F7119146E765}" dt="2023-06-26T16:23:10.708" v="2946" actId="20577"/>
          <ac:spMkLst>
            <pc:docMk/>
            <pc:sldMk cId="2954869519" sldId="263"/>
            <ac:spMk id="10" creationId="{AF20B79B-0562-4945-B253-196A840115DC}"/>
          </ac:spMkLst>
        </pc:spChg>
        <pc:spChg chg="mod">
          <ac:chgData name="Alison Jagger" userId="b1c94611-6e56-48f0-8a81-e0e9a6508702" providerId="ADAL" clId="{568DC27E-E162-424C-8028-F7119146E765}" dt="2023-06-26T16:23:36.878" v="2958" actId="20577"/>
          <ac:spMkLst>
            <pc:docMk/>
            <pc:sldMk cId="2954869519" sldId="263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6:35:16.180" v="3555" actId="20577"/>
          <ac:spMkLst>
            <pc:docMk/>
            <pc:sldMk cId="2954869519" sldId="263"/>
            <ac:spMk id="31" creationId="{1DF47CBD-B2F1-4D4D-AF0F-C26379B26B2C}"/>
          </ac:spMkLst>
        </pc:spChg>
        <pc:spChg chg="mod">
          <ac:chgData name="Alison Jagger" userId="b1c94611-6e56-48f0-8a81-e0e9a6508702" providerId="ADAL" clId="{568DC27E-E162-424C-8028-F7119146E765}" dt="2023-06-26T16:13:06.346" v="2158" actId="20577"/>
          <ac:spMkLst>
            <pc:docMk/>
            <pc:sldMk cId="2954869519" sldId="263"/>
            <ac:spMk id="34" creationId="{A66D03EC-9792-402A-840A-65FBBCFC749B}"/>
          </ac:spMkLst>
        </pc:spChg>
        <pc:spChg chg="mod">
          <ac:chgData name="Alison Jagger" userId="b1c94611-6e56-48f0-8a81-e0e9a6508702" providerId="ADAL" clId="{568DC27E-E162-424C-8028-F7119146E765}" dt="2023-06-26T16:47:57.278" v="4023" actId="20577"/>
          <ac:spMkLst>
            <pc:docMk/>
            <pc:sldMk cId="2954869519" sldId="263"/>
            <ac:spMk id="39" creationId="{57670A82-60AC-4908-B0B7-76B923688766}"/>
          </ac:spMkLst>
        </pc:spChg>
        <pc:spChg chg="del">
          <ac:chgData name="Alison Jagger" userId="b1c94611-6e56-48f0-8a81-e0e9a6508702" providerId="ADAL" clId="{568DC27E-E162-424C-8028-F7119146E765}" dt="2023-06-26T14:32:29.759" v="2031" actId="478"/>
          <ac:spMkLst>
            <pc:docMk/>
            <pc:sldMk cId="2954869519" sldId="263"/>
            <ac:spMk id="40" creationId="{C499C574-7B39-4533-8781-0C5E832361EA}"/>
          </ac:spMkLst>
        </pc:spChg>
        <pc:spChg chg="del">
          <ac:chgData name="Alison Jagger" userId="b1c94611-6e56-48f0-8a81-e0e9a6508702" providerId="ADAL" clId="{568DC27E-E162-424C-8028-F7119146E765}" dt="2023-06-26T14:32:29.759" v="2031" actId="478"/>
          <ac:spMkLst>
            <pc:docMk/>
            <pc:sldMk cId="2954869519" sldId="263"/>
            <ac:spMk id="41" creationId="{03D8BB90-A8B0-4EEC-81C4-C67E7B5F4E69}"/>
          </ac:spMkLst>
        </pc:spChg>
        <pc:picChg chg="del">
          <ac:chgData name="Alison Jagger" userId="b1c94611-6e56-48f0-8a81-e0e9a6508702" providerId="ADAL" clId="{568DC27E-E162-424C-8028-F7119146E765}" dt="2023-06-26T14:31:59.387" v="2021" actId="478"/>
          <ac:picMkLst>
            <pc:docMk/>
            <pc:sldMk cId="2954869519" sldId="263"/>
            <ac:picMk id="2" creationId="{296B9373-2C3D-4682-8818-26271C8A54F1}"/>
          </ac:picMkLst>
        </pc:picChg>
        <pc:picChg chg="add mod">
          <ac:chgData name="Alison Jagger" userId="b1c94611-6e56-48f0-8a81-e0e9a6508702" providerId="ADAL" clId="{568DC27E-E162-424C-8028-F7119146E765}" dt="2023-06-26T16:12:28.811" v="2132" actId="1076"/>
          <ac:picMkLst>
            <pc:docMk/>
            <pc:sldMk cId="2954869519" sldId="263"/>
            <ac:picMk id="5" creationId="{203034D0-B738-41A4-B317-3B1A80105802}"/>
          </ac:picMkLst>
        </pc:picChg>
        <pc:picChg chg="add mod">
          <ac:chgData name="Alison Jagger" userId="b1c94611-6e56-48f0-8a81-e0e9a6508702" providerId="ADAL" clId="{568DC27E-E162-424C-8028-F7119146E765}" dt="2023-06-26T16:21:28.301" v="2787" actId="1076"/>
          <ac:picMkLst>
            <pc:docMk/>
            <pc:sldMk cId="2954869519" sldId="263"/>
            <ac:picMk id="7" creationId="{5ACFF317-5713-43EF-B8B7-64477D276CCC}"/>
          </ac:picMkLst>
        </pc:picChg>
        <pc:picChg chg="add del mod">
          <ac:chgData name="Alison Jagger" userId="b1c94611-6e56-48f0-8a81-e0e9a6508702" providerId="ADAL" clId="{568DC27E-E162-424C-8028-F7119146E765}" dt="2023-06-26T16:34:09.068" v="3512"/>
          <ac:picMkLst>
            <pc:docMk/>
            <pc:sldMk cId="2954869519" sldId="263"/>
            <ac:picMk id="8" creationId="{3FB34EFB-A99E-41D0-B5E9-53C3F63BDE00}"/>
          </ac:picMkLst>
        </pc:picChg>
        <pc:picChg chg="add mod">
          <ac:chgData name="Alison Jagger" userId="b1c94611-6e56-48f0-8a81-e0e9a6508702" providerId="ADAL" clId="{568DC27E-E162-424C-8028-F7119146E765}" dt="2023-06-26T16:34:49.132" v="3524" actId="14100"/>
          <ac:picMkLst>
            <pc:docMk/>
            <pc:sldMk cId="2954869519" sldId="263"/>
            <ac:picMk id="9" creationId="{75B68527-0E69-4349-9EEA-30ED3A9F6561}"/>
          </ac:picMkLst>
        </pc:picChg>
        <pc:picChg chg="add mod">
          <ac:chgData name="Alison Jagger" userId="b1c94611-6e56-48f0-8a81-e0e9a6508702" providerId="ADAL" clId="{568DC27E-E162-424C-8028-F7119146E765}" dt="2023-06-26T16:47:06.351" v="3964" actId="1038"/>
          <ac:picMkLst>
            <pc:docMk/>
            <pc:sldMk cId="2954869519" sldId="263"/>
            <ac:picMk id="12" creationId="{BE8E8B33-0F62-4B86-80E7-5A1913C1925F}"/>
          </ac:picMkLst>
        </pc:picChg>
        <pc:picChg chg="del">
          <ac:chgData name="Alison Jagger" userId="b1c94611-6e56-48f0-8a81-e0e9a6508702" providerId="ADAL" clId="{568DC27E-E162-424C-8028-F7119146E765}" dt="2023-06-26T14:32:02.981" v="2022" actId="478"/>
          <ac:picMkLst>
            <pc:docMk/>
            <pc:sldMk cId="2954869519" sldId="263"/>
            <ac:picMk id="30" creationId="{AE106145-B5A0-4436-BE13-00FF2F6B95A0}"/>
          </ac:picMkLst>
        </pc:picChg>
        <pc:picChg chg="del">
          <ac:chgData name="Alison Jagger" userId="b1c94611-6e56-48f0-8a81-e0e9a6508702" providerId="ADAL" clId="{568DC27E-E162-424C-8028-F7119146E765}" dt="2023-06-26T14:32:05.563" v="2023" actId="478"/>
          <ac:picMkLst>
            <pc:docMk/>
            <pc:sldMk cId="2954869519" sldId="263"/>
            <ac:picMk id="33" creationId="{CFF539AB-46B0-4302-B1C6-ED3164997AF7}"/>
          </ac:picMkLst>
        </pc:picChg>
        <pc:picChg chg="del">
          <ac:chgData name="Alison Jagger" userId="b1c94611-6e56-48f0-8a81-e0e9a6508702" providerId="ADAL" clId="{568DC27E-E162-424C-8028-F7119146E765}" dt="2023-06-26T14:32:05.563" v="2023" actId="478"/>
          <ac:picMkLst>
            <pc:docMk/>
            <pc:sldMk cId="2954869519" sldId="263"/>
            <ac:picMk id="42" creationId="{38D9026C-51D3-4152-A237-55BD0662D0DA}"/>
          </ac:picMkLst>
        </pc:picChg>
        <pc:picChg chg="del">
          <ac:chgData name="Alison Jagger" userId="b1c94611-6e56-48f0-8a81-e0e9a6508702" providerId="ADAL" clId="{568DC27E-E162-424C-8028-F7119146E765}" dt="2023-06-26T14:32:08.491" v="2024" actId="478"/>
          <ac:picMkLst>
            <pc:docMk/>
            <pc:sldMk cId="2954869519" sldId="263"/>
            <ac:picMk id="43" creationId="{455660AF-C07B-441E-A323-7B4C7CB5CE7A}"/>
          </ac:picMkLst>
        </pc:picChg>
        <pc:picChg chg="del">
          <ac:chgData name="Alison Jagger" userId="b1c94611-6e56-48f0-8a81-e0e9a6508702" providerId="ADAL" clId="{568DC27E-E162-424C-8028-F7119146E765}" dt="2023-06-26T14:32:08.491" v="2024" actId="478"/>
          <ac:picMkLst>
            <pc:docMk/>
            <pc:sldMk cId="2954869519" sldId="263"/>
            <ac:picMk id="44" creationId="{9856A393-665C-48E3-89A1-D13E70CDB8C5}"/>
          </ac:picMkLst>
        </pc:picChg>
        <pc:cxnChg chg="del">
          <ac:chgData name="Alison Jagger" userId="b1c94611-6e56-48f0-8a81-e0e9a6508702" providerId="ADAL" clId="{568DC27E-E162-424C-8028-F7119146E765}" dt="2023-06-26T14:32:29.759" v="2031" actId="478"/>
          <ac:cxnSpMkLst>
            <pc:docMk/>
            <pc:sldMk cId="2954869519" sldId="263"/>
            <ac:cxnSpMk id="29" creationId="{870F6DAE-FAB3-4EA5-9EE1-F29EF00FBD8A}"/>
          </ac:cxnSpMkLst>
        </pc:cxnChg>
        <pc:cxnChg chg="mod">
          <ac:chgData name="Alison Jagger" userId="b1c94611-6e56-48f0-8a81-e0e9a6508702" providerId="ADAL" clId="{568DC27E-E162-424C-8028-F7119146E765}" dt="2023-06-26T14:32:49.603" v="2034" actId="14100"/>
          <ac:cxnSpMkLst>
            <pc:docMk/>
            <pc:sldMk cId="2954869519" sldId="263"/>
            <ac:cxnSpMk id="35" creationId="{B0B031AD-21C4-4469-ABB2-63B547CAD106}"/>
          </ac:cxnSpMkLst>
        </pc:cxnChg>
        <pc:cxnChg chg="del">
          <ac:chgData name="Alison Jagger" userId="b1c94611-6e56-48f0-8a81-e0e9a6508702" providerId="ADAL" clId="{568DC27E-E162-424C-8028-F7119146E765}" dt="2023-06-26T14:32:29.759" v="2031" actId="478"/>
          <ac:cxnSpMkLst>
            <pc:docMk/>
            <pc:sldMk cId="2954869519" sldId="263"/>
            <ac:cxnSpMk id="37" creationId="{FB973043-0A7A-4D46-B1C7-76CD429B58CD}"/>
          </ac:cxnSpMkLst>
        </pc:cxnChg>
      </pc:sldChg>
      <pc:sldChg chg="del">
        <pc:chgData name="Alison Jagger" userId="b1c94611-6e56-48f0-8a81-e0e9a6508702" providerId="ADAL" clId="{568DC27E-E162-424C-8028-F7119146E765}" dt="2023-06-26T13:39:59.731" v="11" actId="2696"/>
        <pc:sldMkLst>
          <pc:docMk/>
          <pc:sldMk cId="626294918" sldId="264"/>
        </pc:sldMkLst>
      </pc:sldChg>
      <pc:sldChg chg="addSp delSp modSp add">
        <pc:chgData name="Alison Jagger" userId="b1c94611-6e56-48f0-8a81-e0e9a6508702" providerId="ADAL" clId="{568DC27E-E162-424C-8028-F7119146E765}" dt="2023-06-26T16:48:22.439" v="4072" actId="404"/>
        <pc:sldMkLst>
          <pc:docMk/>
          <pc:sldMk cId="862448163" sldId="264"/>
        </pc:sldMkLst>
        <pc:spChg chg="mod">
          <ac:chgData name="Alison Jagger" userId="b1c94611-6e56-48f0-8a81-e0e9a6508702" providerId="ADAL" clId="{568DC27E-E162-424C-8028-F7119146E765}" dt="2023-06-26T16:11:19.739" v="2088" actId="1076"/>
          <ac:spMkLst>
            <pc:docMk/>
            <pc:sldMk cId="862448163" sldId="264"/>
            <ac:spMk id="3" creationId="{78161A59-588E-4A84-A15E-95919514FC97}"/>
          </ac:spMkLst>
        </pc:spChg>
        <pc:spChg chg="mod">
          <ac:chgData name="Alison Jagger" userId="b1c94611-6e56-48f0-8a81-e0e9a6508702" providerId="ADAL" clId="{568DC27E-E162-424C-8028-F7119146E765}" dt="2023-06-26T16:48:22.439" v="4072" actId="404"/>
          <ac:spMkLst>
            <pc:docMk/>
            <pc:sldMk cId="862448163" sldId="264"/>
            <ac:spMk id="13" creationId="{86F5F05D-4B37-4356-A402-7F4DCF2FDB55}"/>
          </ac:spMkLst>
        </pc:spChg>
        <pc:spChg chg="mod">
          <ac:chgData name="Alison Jagger" userId="b1c94611-6e56-48f0-8a81-e0e9a6508702" providerId="ADAL" clId="{568DC27E-E162-424C-8028-F7119146E765}" dt="2023-06-26T16:10:05.819" v="2053" actId="20577"/>
          <ac:spMkLst>
            <pc:docMk/>
            <pc:sldMk cId="862448163" sldId="264"/>
            <ac:spMk id="17" creationId="{D3C3242B-29C2-41B1-9B1C-7A7E96CF1015}"/>
          </ac:spMkLst>
        </pc:spChg>
        <pc:spChg chg="mod">
          <ac:chgData name="Alison Jagger" userId="b1c94611-6e56-48f0-8a81-e0e9a6508702" providerId="ADAL" clId="{568DC27E-E162-424C-8028-F7119146E765}" dt="2023-06-26T16:10:11.210" v="2061" actId="20577"/>
          <ac:spMkLst>
            <pc:docMk/>
            <pc:sldMk cId="862448163" sldId="264"/>
            <ac:spMk id="19" creationId="{36C2AAB8-48A9-4429-BDED-2C560AB90A6D}"/>
          </ac:spMkLst>
        </pc:spChg>
        <pc:spChg chg="mod">
          <ac:chgData name="Alison Jagger" userId="b1c94611-6e56-48f0-8a81-e0e9a6508702" providerId="ADAL" clId="{568DC27E-E162-424C-8028-F7119146E765}" dt="2023-06-26T16:11:27.902" v="2093" actId="1076"/>
          <ac:spMkLst>
            <pc:docMk/>
            <pc:sldMk cId="862448163" sldId="264"/>
            <ac:spMk id="22" creationId="{44EB86DE-B859-4504-A2FB-F8C1012E5EEE}"/>
          </ac:spMkLst>
        </pc:spChg>
        <pc:spChg chg="mod">
          <ac:chgData name="Alison Jagger" userId="b1c94611-6e56-48f0-8a81-e0e9a6508702" providerId="ADAL" clId="{568DC27E-E162-424C-8028-F7119146E765}" dt="2023-06-26T16:12:00.983" v="2125" actId="20577"/>
          <ac:spMkLst>
            <pc:docMk/>
            <pc:sldMk cId="862448163" sldId="264"/>
            <ac:spMk id="26" creationId="{6C0D3E1C-0178-4ADA-AD25-3DA3CE3A77B9}"/>
          </ac:spMkLst>
        </pc:spChg>
        <pc:spChg chg="mod">
          <ac:chgData name="Alison Jagger" userId="b1c94611-6e56-48f0-8a81-e0e9a6508702" providerId="ADAL" clId="{568DC27E-E162-424C-8028-F7119146E765}" dt="2023-06-26T16:11:55.034" v="2123" actId="1076"/>
          <ac:spMkLst>
            <pc:docMk/>
            <pc:sldMk cId="862448163" sldId="264"/>
            <ac:spMk id="27" creationId="{F7FC82A0-8C56-49B8-9AF1-9142B03886F5}"/>
          </ac:spMkLst>
        </pc:spChg>
        <pc:spChg chg="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28" creationId="{AD0B8B0A-3E8E-4A4A-8988-ABFDCF776E3B}"/>
          </ac:spMkLst>
        </pc:spChg>
        <pc:spChg chg="mod">
          <ac:chgData name="Alison Jagger" userId="b1c94611-6e56-48f0-8a81-e0e9a6508702" providerId="ADAL" clId="{568DC27E-E162-424C-8028-F7119146E765}" dt="2023-06-26T16:37:51.530" v="3622" actId="20577"/>
          <ac:spMkLst>
            <pc:docMk/>
            <pc:sldMk cId="862448163" sldId="264"/>
            <ac:spMk id="31" creationId="{7541B0E5-BCC7-4420-8382-784683E292BB}"/>
          </ac:spMkLst>
        </pc:spChg>
        <pc:spChg chg="mod">
          <ac:chgData name="Alison Jagger" userId="b1c94611-6e56-48f0-8a81-e0e9a6508702" providerId="ADAL" clId="{568DC27E-E162-424C-8028-F7119146E765}" dt="2023-06-26T16:37:54.924" v="3629" actId="20577"/>
          <ac:spMkLst>
            <pc:docMk/>
            <pc:sldMk cId="862448163" sldId="264"/>
            <ac:spMk id="32" creationId="{02A30C0F-848B-456E-9731-3D75013A0239}"/>
          </ac:spMkLst>
        </pc:spChg>
        <pc:spChg chg="mod">
          <ac:chgData name="Alison Jagger" userId="b1c94611-6e56-48f0-8a81-e0e9a6508702" providerId="ADAL" clId="{568DC27E-E162-424C-8028-F7119146E765}" dt="2023-06-26T16:38:31.142" v="3651" actId="14100"/>
          <ac:spMkLst>
            <pc:docMk/>
            <pc:sldMk cId="862448163" sldId="264"/>
            <ac:spMk id="33" creationId="{04C064D3-A147-4962-B8B1-12BFFB66FA0A}"/>
          </ac:spMkLst>
        </pc:spChg>
        <pc:spChg chg="mod">
          <ac:chgData name="Alison Jagger" userId="b1c94611-6e56-48f0-8a81-e0e9a6508702" providerId="ADAL" clId="{568DC27E-E162-424C-8028-F7119146E765}" dt="2023-06-26T16:37:19.708" v="3603" actId="1076"/>
          <ac:spMkLst>
            <pc:docMk/>
            <pc:sldMk cId="862448163" sldId="264"/>
            <ac:spMk id="35" creationId="{AFF40CFD-EC84-49E0-8E2C-197AF866EB62}"/>
          </ac:spMkLst>
        </pc:spChg>
        <pc:spChg chg="mod">
          <ac:chgData name="Alison Jagger" userId="b1c94611-6e56-48f0-8a81-e0e9a6508702" providerId="ADAL" clId="{568DC27E-E162-424C-8028-F7119146E765}" dt="2023-06-26T16:38:34.846" v="3652" actId="1076"/>
          <ac:spMkLst>
            <pc:docMk/>
            <pc:sldMk cId="862448163" sldId="264"/>
            <ac:spMk id="38" creationId="{CFBC6506-FF69-489D-9CF9-4EE659478B7C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1" creationId="{98F78E0B-7B81-43D6-99D0-FF2C8D5BBBDD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2" creationId="{A7541411-B3F0-4B75-8B78-425172B1592C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3" creationId="{5BED5BEB-3CC3-43A7-AA57-D6383492199F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4" creationId="{0AFBEF8B-78C3-4BD2-8461-3483C837D193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5" creationId="{D9759914-D253-4522-9023-502679E34BC5}"/>
          </ac:spMkLst>
        </pc:spChg>
        <pc:spChg chg="add mod">
          <ac:chgData name="Alison Jagger" userId="b1c94611-6e56-48f0-8a81-e0e9a6508702" providerId="ADAL" clId="{568DC27E-E162-424C-8028-F7119146E765}" dt="2023-06-26T16:48:14.444" v="4067" actId="1035"/>
          <ac:spMkLst>
            <pc:docMk/>
            <pc:sldMk cId="862448163" sldId="264"/>
            <ac:spMk id="46" creationId="{3E01B44F-90B1-4EF2-910C-2EC11AEC1E39}"/>
          </ac:spMkLst>
        </pc:spChg>
        <pc:spChg chg="mod">
          <ac:chgData name="Alison Jagger" userId="b1c94611-6e56-48f0-8a81-e0e9a6508702" providerId="ADAL" clId="{568DC27E-E162-424C-8028-F7119146E765}" dt="2023-06-26T16:42:03.291" v="3826" actId="1076"/>
          <ac:spMkLst>
            <pc:docMk/>
            <pc:sldMk cId="862448163" sldId="264"/>
            <ac:spMk id="53" creationId="{F90521DA-056D-4697-91DB-4E7858DD7C93}"/>
          </ac:spMkLst>
        </pc:spChg>
        <pc:spChg chg="mod">
          <ac:chgData name="Alison Jagger" userId="b1c94611-6e56-48f0-8a81-e0e9a6508702" providerId="ADAL" clId="{568DC27E-E162-424C-8028-F7119146E765}" dt="2023-06-26T16:45:24.707" v="3946" actId="1076"/>
          <ac:spMkLst>
            <pc:docMk/>
            <pc:sldMk cId="862448163" sldId="264"/>
            <ac:spMk id="54" creationId="{E71B8AB7-51CC-4ED1-920B-93B7818E458F}"/>
          </ac:spMkLst>
        </pc:spChg>
        <pc:spChg chg="mod">
          <ac:chgData name="Alison Jagger" userId="b1c94611-6e56-48f0-8a81-e0e9a6508702" providerId="ADAL" clId="{568DC27E-E162-424C-8028-F7119146E765}" dt="2023-06-26T16:43:06.630" v="3908" actId="1076"/>
          <ac:spMkLst>
            <pc:docMk/>
            <pc:sldMk cId="862448163" sldId="264"/>
            <ac:spMk id="55" creationId="{383C7D48-FAF5-41C1-ADAB-79B0775E82DA}"/>
          </ac:spMkLst>
        </pc:spChg>
        <pc:spChg chg="mod">
          <ac:chgData name="Alison Jagger" userId="b1c94611-6e56-48f0-8a81-e0e9a6508702" providerId="ADAL" clId="{568DC27E-E162-424C-8028-F7119146E765}" dt="2023-06-26T16:45:14.110" v="3944" actId="1076"/>
          <ac:spMkLst>
            <pc:docMk/>
            <pc:sldMk cId="862448163" sldId="264"/>
            <ac:spMk id="56" creationId="{81D93253-9918-4D5C-ACCE-70D7D9FE9A46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59" creationId="{B4D302AE-B029-413E-BB09-CD0860E08849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60" creationId="{9495E6DA-AE6C-4E5B-B5AB-8C9C821845C5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61" creationId="{0D3D0CBA-EFD5-4EEE-AFEB-547917DAA91F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62" creationId="{09D225A9-5487-4305-8687-3C98AF579FD2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63" creationId="{CFB5DF3B-94DC-42CC-887B-411A2B3F548A}"/>
          </ac:spMkLst>
        </pc:spChg>
        <pc:spChg chg="add del mod">
          <ac:chgData name="Alison Jagger" userId="b1c94611-6e56-48f0-8a81-e0e9a6508702" providerId="ADAL" clId="{568DC27E-E162-424C-8028-F7119146E765}" dt="2023-06-26T16:46:42.896" v="3947" actId="478"/>
          <ac:spMkLst>
            <pc:docMk/>
            <pc:sldMk cId="862448163" sldId="264"/>
            <ac:spMk id="64" creationId="{D65C66C8-20E8-4A60-904D-7EDC4BCB83AC}"/>
          </ac:spMkLst>
        </pc:spChg>
        <pc:grpChg chg="del mod">
          <ac:chgData name="Alison Jagger" userId="b1c94611-6e56-48f0-8a81-e0e9a6508702" providerId="ADAL" clId="{568DC27E-E162-424C-8028-F7119146E765}" dt="2023-06-26T16:12:14.945" v="2126" actId="478"/>
          <ac:grpSpMkLst>
            <pc:docMk/>
            <pc:sldMk cId="862448163" sldId="264"/>
            <ac:grpSpMk id="4" creationId="{B6E62BC5-A50F-41B4-AE51-0765BC224902}"/>
          </ac:grpSpMkLst>
        </pc:grpChg>
        <pc:grpChg chg="mod">
          <ac:chgData name="Alison Jagger" userId="b1c94611-6e56-48f0-8a81-e0e9a6508702" providerId="ADAL" clId="{568DC27E-E162-424C-8028-F7119146E765}" dt="2023-06-26T16:48:14.444" v="4067" actId="1035"/>
          <ac:grpSpMkLst>
            <pc:docMk/>
            <pc:sldMk cId="862448163" sldId="264"/>
            <ac:grpSpMk id="29" creationId="{23988CA1-3068-4455-B622-96DCB8962B47}"/>
          </ac:grpSpMkLst>
        </pc:grpChg>
        <pc:grpChg chg="add del mod">
          <ac:chgData name="Alison Jagger" userId="b1c94611-6e56-48f0-8a81-e0e9a6508702" providerId="ADAL" clId="{568DC27E-E162-424C-8028-F7119146E765}" dt="2023-06-26T16:46:42.896" v="3947" actId="478"/>
          <ac:grpSpMkLst>
            <pc:docMk/>
            <pc:sldMk cId="862448163" sldId="264"/>
            <ac:grpSpMk id="47" creationId="{F9A5FF9B-1E2D-4F24-B177-B8A37CAE5973}"/>
          </ac:grpSpMkLst>
        </pc:grpChg>
        <pc:grpChg chg="mod">
          <ac:chgData name="Alison Jagger" userId="b1c94611-6e56-48f0-8a81-e0e9a6508702" providerId="ADAL" clId="{568DC27E-E162-424C-8028-F7119146E765}" dt="2023-06-26T16:38:48.093" v="3653"/>
          <ac:grpSpMkLst>
            <pc:docMk/>
            <pc:sldMk cId="862448163" sldId="264"/>
            <ac:grpSpMk id="48" creationId="{67947B4C-5C51-4169-B55D-5DD0FE5EFC11}"/>
          </ac:grpSpMkLst>
        </pc:grpChg>
        <pc:cxnChg chg="mod">
          <ac:chgData name="Alison Jagger" userId="b1c94611-6e56-48f0-8a81-e0e9a6508702" providerId="ADAL" clId="{568DC27E-E162-424C-8028-F7119146E765}" dt="2023-06-26T16:48:14.444" v="4067" actId="1035"/>
          <ac:cxnSpMkLst>
            <pc:docMk/>
            <pc:sldMk cId="862448163" sldId="264"/>
            <ac:cxnSpMk id="18" creationId="{CB3B3B3D-CF5B-497B-99E2-4E0F20F05B0B}"/>
          </ac:cxnSpMkLst>
        </pc:cxnChg>
      </pc:sldChg>
      <pc:sldChg chg="del">
        <pc:chgData name="Alison Jagger" userId="b1c94611-6e56-48f0-8a81-e0e9a6508702" providerId="ADAL" clId="{568DC27E-E162-424C-8028-F7119146E765}" dt="2023-06-26T13:40:01.261" v="14" actId="2696"/>
        <pc:sldMkLst>
          <pc:docMk/>
          <pc:sldMk cId="3153978703" sldId="265"/>
        </pc:sldMkLst>
      </pc:sldChg>
      <pc:sldChg chg="del">
        <pc:chgData name="Alison Jagger" userId="b1c94611-6e56-48f0-8a81-e0e9a6508702" providerId="ADAL" clId="{568DC27E-E162-424C-8028-F7119146E765}" dt="2023-06-26T13:40:00.174" v="12" actId="2696"/>
        <pc:sldMkLst>
          <pc:docMk/>
          <pc:sldMk cId="3483149312" sldId="266"/>
        </pc:sldMkLst>
      </pc:sldChg>
      <pc:sldChg chg="del">
        <pc:chgData name="Alison Jagger" userId="b1c94611-6e56-48f0-8a81-e0e9a6508702" providerId="ADAL" clId="{568DC27E-E162-424C-8028-F7119146E765}" dt="2023-06-26T13:40:00.511" v="13" actId="2696"/>
        <pc:sldMkLst>
          <pc:docMk/>
          <pc:sldMk cId="2080668608" sldId="267"/>
        </pc:sldMkLst>
      </pc:sldChg>
      <pc:sldChg chg="del">
        <pc:chgData name="Alison Jagger" userId="b1c94611-6e56-48f0-8a81-e0e9a6508702" providerId="ADAL" clId="{568DC27E-E162-424C-8028-F7119146E765}" dt="2023-06-26T13:40:01.748" v="15" actId="2696"/>
        <pc:sldMkLst>
          <pc:docMk/>
          <pc:sldMk cId="747063565" sldId="268"/>
        </pc:sldMkLst>
      </pc:sldChg>
    </pc:docChg>
  </pc:docChgLst>
  <pc:docChgLst>
    <pc:chgData name="Alison Jagger" userId="b1c94611-6e56-48f0-8a81-e0e9a6508702" providerId="ADAL" clId="{B3472A64-FF41-47CE-802E-8D3F47A663FE}"/>
    <pc:docChg chg="undo custSel addSld delSld modSld sldOrd">
      <pc:chgData name="Alison Jagger" userId="b1c94611-6e56-48f0-8a81-e0e9a6508702" providerId="ADAL" clId="{B3472A64-FF41-47CE-802E-8D3F47A663FE}" dt="2023-06-27T20:28:18.050" v="1606"/>
      <pc:docMkLst>
        <pc:docMk/>
      </pc:docMkLst>
      <pc:sldChg chg="addSp delSp modSp add">
        <pc:chgData name="Alison Jagger" userId="b1c94611-6e56-48f0-8a81-e0e9a6508702" providerId="ADAL" clId="{B3472A64-FF41-47CE-802E-8D3F47A663FE}" dt="2023-06-27T20:28:05.888" v="1603"/>
        <pc:sldMkLst>
          <pc:docMk/>
          <pc:sldMk cId="2236837072" sldId="256"/>
        </pc:sldMkLst>
        <pc:spChg chg="del">
          <ac:chgData name="Alison Jagger" userId="b1c94611-6e56-48f0-8a81-e0e9a6508702" providerId="ADAL" clId="{B3472A64-FF41-47CE-802E-8D3F47A663FE}" dt="2023-06-27T19:50:02.381" v="9" actId="478"/>
          <ac:spMkLst>
            <pc:docMk/>
            <pc:sldMk cId="2236837072" sldId="256"/>
            <ac:spMk id="2" creationId="{F36CE395-652B-4BD0-BE44-04E32F8207C8}"/>
          </ac:spMkLst>
        </pc:spChg>
        <pc:spChg chg="del">
          <ac:chgData name="Alison Jagger" userId="b1c94611-6e56-48f0-8a81-e0e9a6508702" providerId="ADAL" clId="{B3472A64-FF41-47CE-802E-8D3F47A663FE}" dt="2023-06-27T19:50:02.381" v="9" actId="478"/>
          <ac:spMkLst>
            <pc:docMk/>
            <pc:sldMk cId="2236837072" sldId="256"/>
            <ac:spMk id="3" creationId="{E3135356-0032-45C9-8AEE-A55A79964919}"/>
          </ac:spMkLst>
        </pc:spChg>
        <pc:spChg chg="add mod">
          <ac:chgData name="Alison Jagger" userId="b1c94611-6e56-48f0-8a81-e0e9a6508702" providerId="ADAL" clId="{B3472A64-FF41-47CE-802E-8D3F47A663FE}" dt="2023-06-27T19:50:54.025" v="47" actId="1035"/>
          <ac:spMkLst>
            <pc:docMk/>
            <pc:sldMk cId="2236837072" sldId="256"/>
            <ac:spMk id="4" creationId="{BAAD5621-BA4E-4642-A44B-B5B6C218B1C8}"/>
          </ac:spMkLst>
        </pc:spChg>
        <pc:spChg chg="add mod">
          <ac:chgData name="Alison Jagger" userId="b1c94611-6e56-48f0-8a81-e0e9a6508702" providerId="ADAL" clId="{B3472A64-FF41-47CE-802E-8D3F47A663FE}" dt="2023-06-27T19:51:04.951" v="54" actId="14100"/>
          <ac:spMkLst>
            <pc:docMk/>
            <pc:sldMk cId="2236837072" sldId="256"/>
            <ac:spMk id="5" creationId="{52F47A27-1EEA-4F0A-A8D8-960E6EF48E03}"/>
          </ac:spMkLst>
        </pc:spChg>
        <pc:spChg chg="add mod">
          <ac:chgData name="Alison Jagger" userId="b1c94611-6e56-48f0-8a81-e0e9a6508702" providerId="ADAL" clId="{B3472A64-FF41-47CE-802E-8D3F47A663FE}" dt="2023-06-27T19:50:54.025" v="47" actId="1035"/>
          <ac:spMkLst>
            <pc:docMk/>
            <pc:sldMk cId="2236837072" sldId="256"/>
            <ac:spMk id="6" creationId="{41A8A22C-4B9A-4FF9-A92D-AE496A2B9CA0}"/>
          </ac:spMkLst>
        </pc:spChg>
        <pc:spChg chg="add mod">
          <ac:chgData name="Alison Jagger" userId="b1c94611-6e56-48f0-8a81-e0e9a6508702" providerId="ADAL" clId="{B3472A64-FF41-47CE-802E-8D3F47A663FE}" dt="2023-06-27T20:06:36.569" v="575" actId="1076"/>
          <ac:spMkLst>
            <pc:docMk/>
            <pc:sldMk cId="2236837072" sldId="256"/>
            <ac:spMk id="8" creationId="{2B738D97-3A54-4C2F-A04C-7E96D4D05667}"/>
          </ac:spMkLst>
        </pc:spChg>
        <pc:spChg chg="mod">
          <ac:chgData name="Alison Jagger" userId="b1c94611-6e56-48f0-8a81-e0e9a6508702" providerId="ADAL" clId="{B3472A64-FF41-47CE-802E-8D3F47A663FE}" dt="2023-06-27T19:59:50.228" v="380" actId="1038"/>
          <ac:spMkLst>
            <pc:docMk/>
            <pc:sldMk cId="2236837072" sldId="256"/>
            <ac:spMk id="13" creationId="{3B8806FD-714E-48ED-8FE8-71B3B6C34BC5}"/>
          </ac:spMkLst>
        </pc:spChg>
        <pc:spChg chg="mod">
          <ac:chgData name="Alison Jagger" userId="b1c94611-6e56-48f0-8a81-e0e9a6508702" providerId="ADAL" clId="{B3472A64-FF41-47CE-802E-8D3F47A663FE}" dt="2023-06-27T19:59:46.644" v="378" actId="1035"/>
          <ac:spMkLst>
            <pc:docMk/>
            <pc:sldMk cId="2236837072" sldId="256"/>
            <ac:spMk id="14" creationId="{BFF0D625-3819-428E-8175-C5AB0E0A6C40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5" creationId="{A3B48D19-FE44-4AF9-AD65-06E75A53D769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6" creationId="{6D9C1965-C923-47C8-A6EA-4501E465BF81}"/>
          </ac:spMkLst>
        </pc:spChg>
        <pc:spChg chg="mod">
          <ac:chgData name="Alison Jagger" userId="b1c94611-6e56-48f0-8a81-e0e9a6508702" providerId="ADAL" clId="{B3472A64-FF41-47CE-802E-8D3F47A663FE}" dt="2023-06-27T19:56:17.405" v="236" actId="1038"/>
          <ac:spMkLst>
            <pc:docMk/>
            <pc:sldMk cId="2236837072" sldId="256"/>
            <ac:spMk id="17" creationId="{7D6BD25B-27A8-4AA3-81D2-C8655DA035B6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8" creationId="{6553A055-B5B1-47E3-9057-A21C113D4C03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9" creationId="{CCC24358-BE1B-4401-B5D7-B9AD485BA8B0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0" creationId="{DEACEAD2-6AA1-4FC1-9138-76595DB6A457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1" creationId="{AD3064FF-0EAE-493D-B6EA-B5E52DF5C442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2" creationId="{B127D45E-0782-455B-BBE2-6EFADCDB65A0}"/>
          </ac:spMkLst>
        </pc:spChg>
        <pc:spChg chg="add del">
          <ac:chgData name="Alison Jagger" userId="b1c94611-6e56-48f0-8a81-e0e9a6508702" providerId="ADAL" clId="{B3472A64-FF41-47CE-802E-8D3F47A663FE}" dt="2023-06-27T19:51:08.799" v="55" actId="478"/>
          <ac:spMkLst>
            <pc:docMk/>
            <pc:sldMk cId="2236837072" sldId="256"/>
            <ac:spMk id="23" creationId="{E20FAFF5-170A-4ACA-89C2-1305ACBDF793}"/>
          </ac:spMkLst>
        </pc:spChg>
        <pc:spChg chg="add del mod">
          <ac:chgData name="Alison Jagger" userId="b1c94611-6e56-48f0-8a81-e0e9a6508702" providerId="ADAL" clId="{B3472A64-FF41-47CE-802E-8D3F47A663FE}" dt="2023-06-27T20:07:23.431" v="585" actId="478"/>
          <ac:spMkLst>
            <pc:docMk/>
            <pc:sldMk cId="2236837072" sldId="256"/>
            <ac:spMk id="37" creationId="{E5918219-F075-4926-B537-1770C211103B}"/>
          </ac:spMkLst>
        </pc:spChg>
        <pc:spChg chg="add mod">
          <ac:chgData name="Alison Jagger" userId="b1c94611-6e56-48f0-8a81-e0e9a6508702" providerId="ADAL" clId="{B3472A64-FF41-47CE-802E-8D3F47A663FE}" dt="2023-06-27T20:04:39.924" v="525" actId="20577"/>
          <ac:spMkLst>
            <pc:docMk/>
            <pc:sldMk cId="2236837072" sldId="256"/>
            <ac:spMk id="46" creationId="{9C006860-BECC-45A2-9559-8C996311FDBE}"/>
          </ac:spMkLst>
        </pc:spChg>
        <pc:spChg chg="mod">
          <ac:chgData name="Alison Jagger" userId="b1c94611-6e56-48f0-8a81-e0e9a6508702" providerId="ADAL" clId="{B3472A64-FF41-47CE-802E-8D3F47A663FE}" dt="2023-06-27T20:03:45.964" v="492" actId="20577"/>
          <ac:spMkLst>
            <pc:docMk/>
            <pc:sldMk cId="2236837072" sldId="256"/>
            <ac:spMk id="49" creationId="{D14BBEFD-11D1-4BAF-980E-1981F902FAA4}"/>
          </ac:spMkLst>
        </pc:spChg>
        <pc:spChg chg="mod">
          <ac:chgData name="Alison Jagger" userId="b1c94611-6e56-48f0-8a81-e0e9a6508702" providerId="ADAL" clId="{B3472A64-FF41-47CE-802E-8D3F47A663FE}" dt="2023-06-27T20:03:49.262" v="498" actId="20577"/>
          <ac:spMkLst>
            <pc:docMk/>
            <pc:sldMk cId="2236837072" sldId="256"/>
            <ac:spMk id="50" creationId="{174F704A-6839-4CFF-9CDD-DD9796FE2A05}"/>
          </ac:spMkLst>
        </pc:spChg>
        <pc:spChg chg="add mod">
          <ac:chgData name="Alison Jagger" userId="b1c94611-6e56-48f0-8a81-e0e9a6508702" providerId="ADAL" clId="{B3472A64-FF41-47CE-802E-8D3F47A663FE}" dt="2023-06-27T20:18:49.817" v="1124"/>
          <ac:spMkLst>
            <pc:docMk/>
            <pc:sldMk cId="2236837072" sldId="256"/>
            <ac:spMk id="59" creationId="{BBB87A8D-F485-482A-B087-294D2A03FFE3}"/>
          </ac:spMkLst>
        </pc:spChg>
        <pc:spChg chg="mod">
          <ac:chgData name="Alison Jagger" userId="b1c94611-6e56-48f0-8a81-e0e9a6508702" providerId="ADAL" clId="{B3472A64-FF41-47CE-802E-8D3F47A663FE}" dt="2023-06-27T20:11:02.800" v="646" actId="20577"/>
          <ac:spMkLst>
            <pc:docMk/>
            <pc:sldMk cId="2236837072" sldId="256"/>
            <ac:spMk id="62" creationId="{B345D3AD-8589-477E-9A31-10B0A49167E6}"/>
          </ac:spMkLst>
        </pc:spChg>
        <pc:spChg chg="mod">
          <ac:chgData name="Alison Jagger" userId="b1c94611-6e56-48f0-8a81-e0e9a6508702" providerId="ADAL" clId="{B3472A64-FF41-47CE-802E-8D3F47A663FE}" dt="2023-06-27T20:11:05.772" v="651" actId="20577"/>
          <ac:spMkLst>
            <pc:docMk/>
            <pc:sldMk cId="2236837072" sldId="256"/>
            <ac:spMk id="63" creationId="{AD12C054-8DFB-462B-ADE4-1583A395B9F7}"/>
          </ac:spMkLst>
        </pc:spChg>
        <pc:spChg chg="add mod">
          <ac:chgData name="Alison Jagger" userId="b1c94611-6e56-48f0-8a81-e0e9a6508702" providerId="ADAL" clId="{B3472A64-FF41-47CE-802E-8D3F47A663FE}" dt="2023-06-27T20:28:05.888" v="1603"/>
          <ac:spMkLst>
            <pc:docMk/>
            <pc:sldMk cId="2236837072" sldId="256"/>
            <ac:spMk id="73" creationId="{87568823-B098-419A-B690-0E442BF38765}"/>
          </ac:spMkLst>
        </pc:spChg>
        <pc:spChg chg="mod">
          <ac:chgData name="Alison Jagger" userId="b1c94611-6e56-48f0-8a81-e0e9a6508702" providerId="ADAL" clId="{B3472A64-FF41-47CE-802E-8D3F47A663FE}" dt="2023-06-27T20:23:22.559" v="1405" actId="1036"/>
          <ac:spMkLst>
            <pc:docMk/>
            <pc:sldMk cId="2236837072" sldId="256"/>
            <ac:spMk id="76" creationId="{17FFDB7D-FAA7-44AD-97A1-AAD9FCCD7719}"/>
          </ac:spMkLst>
        </pc:spChg>
        <pc:spChg chg="mod">
          <ac:chgData name="Alison Jagger" userId="b1c94611-6e56-48f0-8a81-e0e9a6508702" providerId="ADAL" clId="{B3472A64-FF41-47CE-802E-8D3F47A663FE}" dt="2023-06-27T20:23:26.316" v="1412" actId="20577"/>
          <ac:spMkLst>
            <pc:docMk/>
            <pc:sldMk cId="2236837072" sldId="256"/>
            <ac:spMk id="77" creationId="{DF4EDDD1-C95E-468E-BA9F-DF10EA0F6A16}"/>
          </ac:spMkLst>
        </pc:spChg>
        <pc:grpChg chg="add mod ord">
          <ac:chgData name="Alison Jagger" userId="b1c94611-6e56-48f0-8a81-e0e9a6508702" providerId="ADAL" clId="{B3472A64-FF41-47CE-802E-8D3F47A663FE}" dt="2023-06-27T19:56:59.884" v="260" actId="1038"/>
          <ac:grpSpMkLst>
            <pc:docMk/>
            <pc:sldMk cId="2236837072" sldId="256"/>
            <ac:grpSpMk id="11" creationId="{0FF30BB8-0691-435E-85DC-366A48D09B52}"/>
          </ac:grpSpMkLst>
        </pc:grpChg>
        <pc:grpChg chg="add del">
          <ac:chgData name="Alison Jagger" userId="b1c94611-6e56-48f0-8a81-e0e9a6508702" providerId="ADAL" clId="{B3472A64-FF41-47CE-802E-8D3F47A663FE}" dt="2023-06-27T19:51:08.799" v="55" actId="478"/>
          <ac:grpSpMkLst>
            <pc:docMk/>
            <pc:sldMk cId="2236837072" sldId="256"/>
            <ac:grpSpMk id="24" creationId="{127A5EF4-9637-4DCC-91F3-B738F2DD18DA}"/>
          </ac:grpSpMkLst>
        </pc:grpChg>
        <pc:grpChg chg="add mod">
          <ac:chgData name="Alison Jagger" userId="b1c94611-6e56-48f0-8a81-e0e9a6508702" providerId="ADAL" clId="{B3472A64-FF41-47CE-802E-8D3F47A663FE}" dt="2023-06-27T20:02:51.257" v="425" actId="1076"/>
          <ac:grpSpMkLst>
            <pc:docMk/>
            <pc:sldMk cId="2236837072" sldId="256"/>
            <ac:grpSpMk id="47" creationId="{B19D9F00-2DA2-474D-9F1B-4A2F24707F82}"/>
          </ac:grpSpMkLst>
        </pc:grpChg>
        <pc:grpChg chg="mod">
          <ac:chgData name="Alison Jagger" userId="b1c94611-6e56-48f0-8a81-e0e9a6508702" providerId="ADAL" clId="{B3472A64-FF41-47CE-802E-8D3F47A663FE}" dt="2023-06-27T20:02:43.237" v="424"/>
          <ac:grpSpMkLst>
            <pc:docMk/>
            <pc:sldMk cId="2236837072" sldId="256"/>
            <ac:grpSpMk id="48" creationId="{EAA37307-7DB8-4602-ACA7-34AE4803B912}"/>
          </ac:grpSpMkLst>
        </pc:grpChg>
        <pc:grpChg chg="add mod">
          <ac:chgData name="Alison Jagger" userId="b1c94611-6e56-48f0-8a81-e0e9a6508702" providerId="ADAL" clId="{B3472A64-FF41-47CE-802E-8D3F47A663FE}" dt="2023-06-27T20:10:26.481" v="614" actId="1076"/>
          <ac:grpSpMkLst>
            <pc:docMk/>
            <pc:sldMk cId="2236837072" sldId="256"/>
            <ac:grpSpMk id="60" creationId="{EBE00407-5853-4B2D-8F0A-9D3D61B3BFFD}"/>
          </ac:grpSpMkLst>
        </pc:grpChg>
        <pc:grpChg chg="mod">
          <ac:chgData name="Alison Jagger" userId="b1c94611-6e56-48f0-8a81-e0e9a6508702" providerId="ADAL" clId="{B3472A64-FF41-47CE-802E-8D3F47A663FE}" dt="2023-06-27T20:06:56.019" v="577"/>
          <ac:grpSpMkLst>
            <pc:docMk/>
            <pc:sldMk cId="2236837072" sldId="256"/>
            <ac:grpSpMk id="61" creationId="{15BDD02B-3EB3-420D-8362-80CB010AFE3E}"/>
          </ac:grpSpMkLst>
        </pc:grpChg>
        <pc:grpChg chg="add mod">
          <ac:chgData name="Alison Jagger" userId="b1c94611-6e56-48f0-8a81-e0e9a6508702" providerId="ADAL" clId="{B3472A64-FF41-47CE-802E-8D3F47A663FE}" dt="2023-06-27T20:21:44.380" v="1299" actId="1076"/>
          <ac:grpSpMkLst>
            <pc:docMk/>
            <pc:sldMk cId="2236837072" sldId="256"/>
            <ac:grpSpMk id="74" creationId="{4D592625-D5F3-46E8-95DD-23323063105E}"/>
          </ac:grpSpMkLst>
        </pc:grpChg>
        <pc:grpChg chg="mod">
          <ac:chgData name="Alison Jagger" userId="b1c94611-6e56-48f0-8a81-e0e9a6508702" providerId="ADAL" clId="{B3472A64-FF41-47CE-802E-8D3F47A663FE}" dt="2023-06-27T20:20:49.571" v="1288"/>
          <ac:grpSpMkLst>
            <pc:docMk/>
            <pc:sldMk cId="2236837072" sldId="256"/>
            <ac:grpSpMk id="75" creationId="{71513521-62EC-45AC-B2DB-16B485CFF141}"/>
          </ac:grpSpMkLst>
        </pc:grpChg>
        <pc:graphicFrameChg chg="add del mod modGraphic">
          <ac:chgData name="Alison Jagger" userId="b1c94611-6e56-48f0-8a81-e0e9a6508702" providerId="ADAL" clId="{B3472A64-FF41-47CE-802E-8D3F47A663FE}" dt="2023-06-27T19:52:33.222" v="145" actId="478"/>
          <ac:graphicFrameMkLst>
            <pc:docMk/>
            <pc:sldMk cId="2236837072" sldId="256"/>
            <ac:graphicFrameMk id="42" creationId="{37E89B99-A7AB-4511-B2FB-0BF2E364458E}"/>
          </ac:graphicFrameMkLst>
        </pc:graphicFrameChg>
        <pc:picChg chg="add mod">
          <ac:chgData name="Alison Jagger" userId="b1c94611-6e56-48f0-8a81-e0e9a6508702" providerId="ADAL" clId="{B3472A64-FF41-47CE-802E-8D3F47A663FE}" dt="2023-06-27T19:51:25.695" v="68" actId="1037"/>
          <ac:picMkLst>
            <pc:docMk/>
            <pc:sldMk cId="2236837072" sldId="256"/>
            <ac:picMk id="9" creationId="{397ED0B4-5AE5-40C3-A467-49D475B8D19C}"/>
          </ac:picMkLst>
        </pc:picChg>
        <pc:cxnChg chg="add mod">
          <ac:chgData name="Alison Jagger" userId="b1c94611-6e56-48f0-8a81-e0e9a6508702" providerId="ADAL" clId="{B3472A64-FF41-47CE-802E-8D3F47A663FE}" dt="2023-06-27T20:07:33.231" v="586" actId="14100"/>
          <ac:cxnSpMkLst>
            <pc:docMk/>
            <pc:sldMk cId="2236837072" sldId="256"/>
            <ac:cxnSpMk id="7" creationId="{D1ADA01C-D423-464C-B677-7D8D3FA8361C}"/>
          </ac:cxnSpMkLst>
        </pc:cxnChg>
        <pc:cxnChg chg="add del">
          <ac:chgData name="Alison Jagger" userId="b1c94611-6e56-48f0-8a81-e0e9a6508702" providerId="ADAL" clId="{B3472A64-FF41-47CE-802E-8D3F47A663FE}" dt="2023-06-27T19:51:08.799" v="55" actId="478"/>
          <ac:cxnSpMkLst>
            <pc:docMk/>
            <pc:sldMk cId="2236837072" sldId="256"/>
            <ac:cxnSpMk id="10" creationId="{FE0B610D-2638-483C-AE5C-433D7E34FF59}"/>
          </ac:cxnSpMkLst>
        </pc:cxnChg>
        <pc:cxnChg chg="add mod">
          <ac:chgData name="Alison Jagger" userId="b1c94611-6e56-48f0-8a81-e0e9a6508702" providerId="ADAL" clId="{B3472A64-FF41-47CE-802E-8D3F47A663FE}" dt="2023-06-27T19:51:21.538" v="60" actId="14100"/>
          <ac:cxnSpMkLst>
            <pc:docMk/>
            <pc:sldMk cId="2236837072" sldId="256"/>
            <ac:cxnSpMk id="36" creationId="{7073108A-4F2F-41FB-8263-CC28F9BE6A80}"/>
          </ac:cxnSpMkLst>
        </pc:cxnChg>
        <pc:cxnChg chg="add del mod">
          <ac:chgData name="Alison Jagger" userId="b1c94611-6e56-48f0-8a81-e0e9a6508702" providerId="ADAL" clId="{B3472A64-FF41-47CE-802E-8D3F47A663FE}" dt="2023-06-27T20:07:21.005" v="584" actId="478"/>
          <ac:cxnSpMkLst>
            <pc:docMk/>
            <pc:sldMk cId="2236837072" sldId="256"/>
            <ac:cxnSpMk id="39" creationId="{8E37C7C3-A963-4C1C-A797-02634CBFFD30}"/>
          </ac:cxnSpMkLst>
        </pc:cxnChg>
        <pc:cxnChg chg="add mod">
          <ac:chgData name="Alison Jagger" userId="b1c94611-6e56-48f0-8a81-e0e9a6508702" providerId="ADAL" clId="{B3472A64-FF41-47CE-802E-8D3F47A663FE}" dt="2023-06-27T20:07:46.412" v="592" actId="1038"/>
          <ac:cxnSpMkLst>
            <pc:docMk/>
            <pc:sldMk cId="2236837072" sldId="256"/>
            <ac:cxnSpMk id="43" creationId="{88CB807D-6200-4829-A20A-7744995D423A}"/>
          </ac:cxnSpMkLst>
        </pc:cxnChg>
      </pc:sldChg>
      <pc:sldChg chg="delSp del">
        <pc:chgData name="Alison Jagger" userId="b1c94611-6e56-48f0-8a81-e0e9a6508702" providerId="ADAL" clId="{B3472A64-FF41-47CE-802E-8D3F47A663FE}" dt="2023-06-27T19:49:50.293" v="1" actId="2696"/>
        <pc:sldMkLst>
          <pc:docMk/>
          <pc:sldMk cId="4093741014" sldId="256"/>
        </pc:sldMkLst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6" creationId="{CB3483DC-368F-4E49-8BF3-318515DA4DAA}"/>
          </ac:spMkLst>
        </pc:spChg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8" creationId="{035F7D43-4CA9-40D2-B509-C184B1730E25}"/>
          </ac:spMkLst>
        </pc:spChg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13" creationId="{86F5F05D-4B37-4356-A402-7F4DCF2FDB55}"/>
          </ac:spMkLst>
        </pc:spChg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15" creationId="{EEFF8FF1-00B5-4E95-819B-F8CAE2C2E24E}"/>
          </ac:spMkLst>
        </pc:spChg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28" creationId="{AD0B8B0A-3E8E-4A4A-8988-ABFDCF776E3B}"/>
          </ac:spMkLst>
        </pc:spChg>
        <pc:spChg chg="del">
          <ac:chgData name="Alison Jagger" userId="b1c94611-6e56-48f0-8a81-e0e9a6508702" providerId="ADAL" clId="{B3472A64-FF41-47CE-802E-8D3F47A663FE}" dt="2023-06-27T19:49:45.731" v="0" actId="478"/>
          <ac:spMkLst>
            <pc:docMk/>
            <pc:sldMk cId="4093741014" sldId="256"/>
            <ac:spMk id="54" creationId="{554928D1-5B01-4680-86A7-688EACB11971}"/>
          </ac:spMkLst>
        </pc:spChg>
        <pc:grpChg chg="del">
          <ac:chgData name="Alison Jagger" userId="b1c94611-6e56-48f0-8a81-e0e9a6508702" providerId="ADAL" clId="{B3472A64-FF41-47CE-802E-8D3F47A663FE}" dt="2023-06-27T19:49:45.731" v="0" actId="478"/>
          <ac:grpSpMkLst>
            <pc:docMk/>
            <pc:sldMk cId="4093741014" sldId="256"/>
            <ac:grpSpMk id="4" creationId="{B6E62BC5-A50F-41B4-AE51-0765BC224902}"/>
          </ac:grpSpMkLst>
        </pc:grpChg>
        <pc:grpChg chg="del">
          <ac:chgData name="Alison Jagger" userId="b1c94611-6e56-48f0-8a81-e0e9a6508702" providerId="ADAL" clId="{B3472A64-FF41-47CE-802E-8D3F47A663FE}" dt="2023-06-27T19:49:45.731" v="0" actId="478"/>
          <ac:grpSpMkLst>
            <pc:docMk/>
            <pc:sldMk cId="4093741014" sldId="256"/>
            <ac:grpSpMk id="29" creationId="{23988CA1-3068-4455-B622-96DCB8962B47}"/>
          </ac:grpSpMkLst>
        </pc:grpChg>
        <pc:picChg chg="del">
          <ac:chgData name="Alison Jagger" userId="b1c94611-6e56-48f0-8a81-e0e9a6508702" providerId="ADAL" clId="{B3472A64-FF41-47CE-802E-8D3F47A663FE}" dt="2023-06-27T19:49:45.731" v="0" actId="478"/>
          <ac:picMkLst>
            <pc:docMk/>
            <pc:sldMk cId="4093741014" sldId="256"/>
            <ac:picMk id="14" creationId="{585BD1B9-5D7C-460E-9FC0-EAC8698D9FD3}"/>
          </ac:picMkLst>
        </pc:picChg>
        <pc:cxnChg chg="del">
          <ac:chgData name="Alison Jagger" userId="b1c94611-6e56-48f0-8a81-e0e9a6508702" providerId="ADAL" clId="{B3472A64-FF41-47CE-802E-8D3F47A663FE}" dt="2023-06-27T19:49:45.731" v="0" actId="478"/>
          <ac:cxnSpMkLst>
            <pc:docMk/>
            <pc:sldMk cId="4093741014" sldId="256"/>
            <ac:cxnSpMk id="9" creationId="{C3180ED4-4704-44FA-BE78-209FC9614F46}"/>
          </ac:cxnSpMkLst>
        </pc:cxnChg>
        <pc:cxnChg chg="del">
          <ac:chgData name="Alison Jagger" userId="b1c94611-6e56-48f0-8a81-e0e9a6508702" providerId="ADAL" clId="{B3472A64-FF41-47CE-802E-8D3F47A663FE}" dt="2023-06-27T19:49:45.731" v="0" actId="478"/>
          <ac:cxnSpMkLst>
            <pc:docMk/>
            <pc:sldMk cId="4093741014" sldId="256"/>
            <ac:cxnSpMk id="18" creationId="{CB3B3B3D-CF5B-497B-99E2-4E0F20F05B0B}"/>
          </ac:cxnSpMkLst>
        </pc:cxnChg>
        <pc:cxnChg chg="del">
          <ac:chgData name="Alison Jagger" userId="b1c94611-6e56-48f0-8a81-e0e9a6508702" providerId="ADAL" clId="{B3472A64-FF41-47CE-802E-8D3F47A663FE}" dt="2023-06-27T19:49:45.731" v="0" actId="478"/>
          <ac:cxnSpMkLst>
            <pc:docMk/>
            <pc:sldMk cId="4093741014" sldId="256"/>
            <ac:cxnSpMk id="53" creationId="{40072A49-9479-47F4-8719-E96E7F9BB627}"/>
          </ac:cxnSpMkLst>
        </pc:cxnChg>
      </pc:sldChg>
      <pc:sldChg chg="addSp delSp modSp add">
        <pc:chgData name="Alison Jagger" userId="b1c94611-6e56-48f0-8a81-e0e9a6508702" providerId="ADAL" clId="{B3472A64-FF41-47CE-802E-8D3F47A663FE}" dt="2023-06-27T20:27:23.061" v="1593" actId="1036"/>
        <pc:sldMkLst>
          <pc:docMk/>
          <pc:sldMk cId="2904604047" sldId="257"/>
        </pc:sldMkLst>
        <pc:spChg chg="mod">
          <ac:chgData name="Alison Jagger" userId="b1c94611-6e56-48f0-8a81-e0e9a6508702" providerId="ADAL" clId="{B3472A64-FF41-47CE-802E-8D3F47A663FE}" dt="2023-06-27T20:01:11.118" v="405" actId="1076"/>
          <ac:spMkLst>
            <pc:docMk/>
            <pc:sldMk cId="2904604047" sldId="257"/>
            <ac:spMk id="5" creationId="{52F47A27-1EEA-4F0A-A8D8-960E6EF48E03}"/>
          </ac:spMkLst>
        </pc:spChg>
        <pc:spChg chg="mod">
          <ac:chgData name="Alison Jagger" userId="b1c94611-6e56-48f0-8a81-e0e9a6508702" providerId="ADAL" clId="{B3472A64-FF41-47CE-802E-8D3F47A663FE}" dt="2023-06-27T20:06:42.503" v="576" actId="1076"/>
          <ac:spMkLst>
            <pc:docMk/>
            <pc:sldMk cId="2904604047" sldId="257"/>
            <ac:spMk id="8" creationId="{2B738D97-3A54-4C2F-A04C-7E96D4D05667}"/>
          </ac:spMkLst>
        </pc:spChg>
        <pc:spChg chg="mod">
          <ac:chgData name="Alison Jagger" userId="b1c94611-6e56-48f0-8a81-e0e9a6508702" providerId="ADAL" clId="{B3472A64-FF41-47CE-802E-8D3F47A663FE}" dt="2023-06-27T20:01:56.737" v="417" actId="20577"/>
          <ac:spMkLst>
            <pc:docMk/>
            <pc:sldMk cId="2904604047" sldId="257"/>
            <ac:spMk id="17" creationId="{7D6BD25B-27A8-4AA3-81D2-C8655DA035B6}"/>
          </ac:spMkLst>
        </pc:spChg>
        <pc:spChg chg="mod">
          <ac:chgData name="Alison Jagger" userId="b1c94611-6e56-48f0-8a81-e0e9a6508702" providerId="ADAL" clId="{B3472A64-FF41-47CE-802E-8D3F47A663FE}" dt="2023-06-27T20:01:58.920" v="419" actId="20577"/>
          <ac:spMkLst>
            <pc:docMk/>
            <pc:sldMk cId="2904604047" sldId="257"/>
            <ac:spMk id="18" creationId="{6553A055-B5B1-47E3-9057-A21C113D4C03}"/>
          </ac:spMkLst>
        </pc:spChg>
        <pc:spChg chg="mod">
          <ac:chgData name="Alison Jagger" userId="b1c94611-6e56-48f0-8a81-e0e9a6508702" providerId="ADAL" clId="{B3472A64-FF41-47CE-802E-8D3F47A663FE}" dt="2023-06-27T20:02:01.010" v="421" actId="20577"/>
          <ac:spMkLst>
            <pc:docMk/>
            <pc:sldMk cId="2904604047" sldId="257"/>
            <ac:spMk id="19" creationId="{CCC24358-BE1B-4401-B5D7-B9AD485BA8B0}"/>
          </ac:spMkLst>
        </pc:spChg>
        <pc:spChg chg="mod">
          <ac:chgData name="Alison Jagger" userId="b1c94611-6e56-48f0-8a81-e0e9a6508702" providerId="ADAL" clId="{B3472A64-FF41-47CE-802E-8D3F47A663FE}" dt="2023-06-27T20:01:03.816" v="403" actId="113"/>
          <ac:spMkLst>
            <pc:docMk/>
            <pc:sldMk cId="2904604047" sldId="257"/>
            <ac:spMk id="20" creationId="{DEACEAD2-6AA1-4FC1-9138-76595DB6A457}"/>
          </ac:spMkLst>
        </pc:spChg>
        <pc:spChg chg="add mod">
          <ac:chgData name="Alison Jagger" userId="b1c94611-6e56-48f0-8a81-e0e9a6508702" providerId="ADAL" clId="{B3472A64-FF41-47CE-802E-8D3F47A663FE}" dt="2023-06-27T20:02:15.659" v="423" actId="20577"/>
          <ac:spMkLst>
            <pc:docMk/>
            <pc:sldMk cId="2904604047" sldId="257"/>
            <ac:spMk id="24" creationId="{9A11A61F-AEB0-4F13-9387-9D083E54EA86}"/>
          </ac:spMkLst>
        </pc:spChg>
        <pc:spChg chg="add">
          <ac:chgData name="Alison Jagger" userId="b1c94611-6e56-48f0-8a81-e0e9a6508702" providerId="ADAL" clId="{B3472A64-FF41-47CE-802E-8D3F47A663FE}" dt="2023-06-27T20:04:47.255" v="526"/>
          <ac:spMkLst>
            <pc:docMk/>
            <pc:sldMk cId="2904604047" sldId="257"/>
            <ac:spMk id="25" creationId="{D932F3DA-4888-4C03-8D4E-2244548C79B6}"/>
          </ac:spMkLst>
        </pc:spChg>
        <pc:spChg chg="mod">
          <ac:chgData name="Alison Jagger" userId="b1c94611-6e56-48f0-8a81-e0e9a6508702" providerId="ADAL" clId="{B3472A64-FF41-47CE-802E-8D3F47A663FE}" dt="2023-06-27T20:05:16.380" v="544" actId="1038"/>
          <ac:spMkLst>
            <pc:docMk/>
            <pc:sldMk cId="2904604047" sldId="257"/>
            <ac:spMk id="32" creationId="{34628739-281F-49DB-AACE-D2DD431BDE20}"/>
          </ac:spMkLst>
        </pc:spChg>
        <pc:spChg chg="mod">
          <ac:chgData name="Alison Jagger" userId="b1c94611-6e56-48f0-8a81-e0e9a6508702" providerId="ADAL" clId="{B3472A64-FF41-47CE-802E-8D3F47A663FE}" dt="2023-06-27T20:05:26.406" v="549" actId="1076"/>
          <ac:spMkLst>
            <pc:docMk/>
            <pc:sldMk cId="2904604047" sldId="257"/>
            <ac:spMk id="33" creationId="{24AF20ED-BC37-4841-9D02-EF4480958968}"/>
          </ac:spMkLst>
        </pc:spChg>
        <pc:spChg chg="mod">
          <ac:chgData name="Alison Jagger" userId="b1c94611-6e56-48f0-8a81-e0e9a6508702" providerId="ADAL" clId="{B3472A64-FF41-47CE-802E-8D3F47A663FE}" dt="2023-06-27T20:05:38.391" v="556" actId="1037"/>
          <ac:spMkLst>
            <pc:docMk/>
            <pc:sldMk cId="2904604047" sldId="257"/>
            <ac:spMk id="34" creationId="{878881FD-E729-498F-9442-D5BBA1927890}"/>
          </ac:spMkLst>
        </pc:spChg>
        <pc:spChg chg="mod">
          <ac:chgData name="Alison Jagger" userId="b1c94611-6e56-48f0-8a81-e0e9a6508702" providerId="ADAL" clId="{B3472A64-FF41-47CE-802E-8D3F47A663FE}" dt="2023-06-27T20:04:57.249" v="531" actId="1076"/>
          <ac:spMkLst>
            <pc:docMk/>
            <pc:sldMk cId="2904604047" sldId="257"/>
            <ac:spMk id="35" creationId="{9F3A36FC-AC67-485A-9281-D309B4ABC0FE}"/>
          </ac:spMkLst>
        </pc:spChg>
        <pc:spChg chg="del">
          <ac:chgData name="Alison Jagger" userId="b1c94611-6e56-48f0-8a81-e0e9a6508702" providerId="ADAL" clId="{B3472A64-FF41-47CE-802E-8D3F47A663FE}" dt="2023-06-27T20:15:29.500" v="1047" actId="478"/>
          <ac:spMkLst>
            <pc:docMk/>
            <pc:sldMk cId="2904604047" sldId="257"/>
            <ac:spMk id="37" creationId="{E5918219-F075-4926-B537-1770C211103B}"/>
          </ac:spMkLst>
        </pc:spChg>
        <pc:spChg chg="add mod">
          <ac:chgData name="Alison Jagger" userId="b1c94611-6e56-48f0-8a81-e0e9a6508702" providerId="ADAL" clId="{B3472A64-FF41-47CE-802E-8D3F47A663FE}" dt="2023-06-27T20:06:23.640" v="574" actId="1076"/>
          <ac:spMkLst>
            <pc:docMk/>
            <pc:sldMk cId="2904604047" sldId="257"/>
            <ac:spMk id="41" creationId="{82285BC0-0B68-47CB-A3E3-5698DDE46FF3}"/>
          </ac:spMkLst>
        </pc:spChg>
        <pc:spChg chg="add mod">
          <ac:chgData name="Alison Jagger" userId="b1c94611-6e56-48f0-8a81-e0e9a6508702" providerId="ADAL" clId="{B3472A64-FF41-47CE-802E-8D3F47A663FE}" dt="2023-06-27T20:18:44.764" v="1123" actId="20577"/>
          <ac:spMkLst>
            <pc:docMk/>
            <pc:sldMk cId="2904604047" sldId="257"/>
            <ac:spMk id="42" creationId="{CC167845-6FE1-4202-BD29-13FB523BFFF3}"/>
          </ac:spMkLst>
        </pc:spChg>
        <pc:spChg chg="mod">
          <ac:chgData name="Alison Jagger" userId="b1c94611-6e56-48f0-8a81-e0e9a6508702" providerId="ADAL" clId="{B3472A64-FF41-47CE-802E-8D3F47A663FE}" dt="2023-06-27T20:17:46.113" v="1113" actId="1037"/>
          <ac:spMkLst>
            <pc:docMk/>
            <pc:sldMk cId="2904604047" sldId="257"/>
            <ac:spMk id="50" creationId="{39C8144A-A701-405D-97B1-D60485DEC337}"/>
          </ac:spMkLst>
        </pc:spChg>
        <pc:spChg chg="mod">
          <ac:chgData name="Alison Jagger" userId="b1c94611-6e56-48f0-8a81-e0e9a6508702" providerId="ADAL" clId="{B3472A64-FF41-47CE-802E-8D3F47A663FE}" dt="2023-06-27T20:18:00.131" v="1121" actId="1035"/>
          <ac:spMkLst>
            <pc:docMk/>
            <pc:sldMk cId="2904604047" sldId="257"/>
            <ac:spMk id="51" creationId="{922E5B52-DE5F-4574-9789-74771E1EBE4A}"/>
          </ac:spMkLst>
        </pc:spChg>
        <pc:spChg chg="mod">
          <ac:chgData name="Alison Jagger" userId="b1c94611-6e56-48f0-8a81-e0e9a6508702" providerId="ADAL" clId="{B3472A64-FF41-47CE-802E-8D3F47A663FE}" dt="2023-06-27T20:17:50.917" v="1116" actId="1035"/>
          <ac:spMkLst>
            <pc:docMk/>
            <pc:sldMk cId="2904604047" sldId="257"/>
            <ac:spMk id="52" creationId="{BBA78337-0294-486C-AA1C-DEA7A2911CD2}"/>
          </ac:spMkLst>
        </pc:spChg>
        <pc:spChg chg="mod">
          <ac:chgData name="Alison Jagger" userId="b1c94611-6e56-48f0-8a81-e0e9a6508702" providerId="ADAL" clId="{B3472A64-FF41-47CE-802E-8D3F47A663FE}" dt="2023-06-27T20:15:48.687" v="1051" actId="1076"/>
          <ac:spMkLst>
            <pc:docMk/>
            <pc:sldMk cId="2904604047" sldId="257"/>
            <ac:spMk id="53" creationId="{EC7CA2AF-7690-493C-95E9-16F55B4ACCD7}"/>
          </ac:spMkLst>
        </pc:spChg>
        <pc:spChg chg="add mod">
          <ac:chgData name="Alison Jagger" userId="b1c94611-6e56-48f0-8a81-e0e9a6508702" providerId="ADAL" clId="{B3472A64-FF41-47CE-802E-8D3F47A663FE}" dt="2023-06-27T20:20:31.879" v="1287" actId="404"/>
          <ac:spMkLst>
            <pc:docMk/>
            <pc:sldMk cId="2904604047" sldId="257"/>
            <ac:spMk id="56" creationId="{1088EBBC-ED26-4598-BB55-5583B1CE539A}"/>
          </ac:spMkLst>
        </pc:spChg>
        <pc:spChg chg="add mod">
          <ac:chgData name="Alison Jagger" userId="b1c94611-6e56-48f0-8a81-e0e9a6508702" providerId="ADAL" clId="{B3472A64-FF41-47CE-802E-8D3F47A663FE}" dt="2023-06-27T20:26:22.398" v="1552" actId="20577"/>
          <ac:spMkLst>
            <pc:docMk/>
            <pc:sldMk cId="2904604047" sldId="257"/>
            <ac:spMk id="57" creationId="{6E9B51CA-BB01-49AC-819E-C5D1D095BD23}"/>
          </ac:spMkLst>
        </pc:spChg>
        <pc:spChg chg="mod">
          <ac:chgData name="Alison Jagger" userId="b1c94611-6e56-48f0-8a81-e0e9a6508702" providerId="ADAL" clId="{B3472A64-FF41-47CE-802E-8D3F47A663FE}" dt="2023-06-27T20:26:26.580" v="1553" actId="1035"/>
          <ac:spMkLst>
            <pc:docMk/>
            <pc:sldMk cId="2904604047" sldId="257"/>
            <ac:spMk id="64" creationId="{8906BA2E-43D7-41A4-827E-62FBA11FCB44}"/>
          </ac:spMkLst>
        </pc:spChg>
        <pc:spChg chg="mod">
          <ac:chgData name="Alison Jagger" userId="b1c94611-6e56-48f0-8a81-e0e9a6508702" providerId="ADAL" clId="{B3472A64-FF41-47CE-802E-8D3F47A663FE}" dt="2023-06-27T20:25:27.899" v="1534" actId="1076"/>
          <ac:spMkLst>
            <pc:docMk/>
            <pc:sldMk cId="2904604047" sldId="257"/>
            <ac:spMk id="65" creationId="{D3620D00-3248-4ACC-B69D-ACF69A538063}"/>
          </ac:spMkLst>
        </pc:spChg>
        <pc:spChg chg="mod">
          <ac:chgData name="Alison Jagger" userId="b1c94611-6e56-48f0-8a81-e0e9a6508702" providerId="ADAL" clId="{B3472A64-FF41-47CE-802E-8D3F47A663FE}" dt="2023-06-27T20:25:35.198" v="1538" actId="113"/>
          <ac:spMkLst>
            <pc:docMk/>
            <pc:sldMk cId="2904604047" sldId="257"/>
            <ac:spMk id="66" creationId="{C5DBDBCC-80A8-4E5A-835A-33DF8F64C037}"/>
          </ac:spMkLst>
        </pc:spChg>
        <pc:spChg chg="mod">
          <ac:chgData name="Alison Jagger" userId="b1c94611-6e56-48f0-8a81-e0e9a6508702" providerId="ADAL" clId="{B3472A64-FF41-47CE-802E-8D3F47A663FE}" dt="2023-06-27T20:26:06.541" v="1540" actId="20577"/>
          <ac:spMkLst>
            <pc:docMk/>
            <pc:sldMk cId="2904604047" sldId="257"/>
            <ac:spMk id="67" creationId="{7E114E1F-018A-4D14-8078-49004788812C}"/>
          </ac:spMkLst>
        </pc:spChg>
        <pc:spChg chg="add mod">
          <ac:chgData name="Alison Jagger" userId="b1c94611-6e56-48f0-8a81-e0e9a6508702" providerId="ADAL" clId="{B3472A64-FF41-47CE-802E-8D3F47A663FE}" dt="2023-06-27T20:27:08.685" v="1578" actId="1076"/>
          <ac:spMkLst>
            <pc:docMk/>
            <pc:sldMk cId="2904604047" sldId="257"/>
            <ac:spMk id="70" creationId="{21CD6A76-C4FC-46EF-9773-DB637CF94584}"/>
          </ac:spMkLst>
        </pc:spChg>
        <pc:spChg chg="add mod">
          <ac:chgData name="Alison Jagger" userId="b1c94611-6e56-48f0-8a81-e0e9a6508702" providerId="ADAL" clId="{B3472A64-FF41-47CE-802E-8D3F47A663FE}" dt="2023-06-27T20:27:23.061" v="1593" actId="1036"/>
          <ac:spMkLst>
            <pc:docMk/>
            <pc:sldMk cId="2904604047" sldId="257"/>
            <ac:spMk id="71" creationId="{F389D6CE-79E5-48A7-BFBF-826331ECC9DB}"/>
          </ac:spMkLst>
        </pc:spChg>
        <pc:grpChg chg="add">
          <ac:chgData name="Alison Jagger" userId="b1c94611-6e56-48f0-8a81-e0e9a6508702" providerId="ADAL" clId="{B3472A64-FF41-47CE-802E-8D3F47A663FE}" dt="2023-06-27T20:04:47.255" v="526"/>
          <ac:grpSpMkLst>
            <pc:docMk/>
            <pc:sldMk cId="2904604047" sldId="257"/>
            <ac:grpSpMk id="26" creationId="{8D14E7DC-B879-45D7-BDD0-7C9BB9954BB5}"/>
          </ac:grpSpMkLst>
        </pc:grpChg>
        <pc:grpChg chg="add">
          <ac:chgData name="Alison Jagger" userId="b1c94611-6e56-48f0-8a81-e0e9a6508702" providerId="ADAL" clId="{B3472A64-FF41-47CE-802E-8D3F47A663FE}" dt="2023-06-27T20:15:15.863" v="1044"/>
          <ac:grpSpMkLst>
            <pc:docMk/>
            <pc:sldMk cId="2904604047" sldId="257"/>
            <ac:grpSpMk id="44" creationId="{F5A8DC1F-1F5E-456F-B1E4-43C064840588}"/>
          </ac:grpSpMkLst>
        </pc:grpChg>
        <pc:grpChg chg="add">
          <ac:chgData name="Alison Jagger" userId="b1c94611-6e56-48f0-8a81-e0e9a6508702" providerId="ADAL" clId="{B3472A64-FF41-47CE-802E-8D3F47A663FE}" dt="2023-06-27T20:24:39.753" v="1507"/>
          <ac:grpSpMkLst>
            <pc:docMk/>
            <pc:sldMk cId="2904604047" sldId="257"/>
            <ac:grpSpMk id="58" creationId="{1A77C15F-280D-4C72-837F-D6455A86D852}"/>
          </ac:grpSpMkLst>
        </pc:grpChg>
        <pc:cxnChg chg="mod">
          <ac:chgData name="Alison Jagger" userId="b1c94611-6e56-48f0-8a81-e0e9a6508702" providerId="ADAL" clId="{B3472A64-FF41-47CE-802E-8D3F47A663FE}" dt="2023-06-27T20:15:27.580" v="1046" actId="14100"/>
          <ac:cxnSpMkLst>
            <pc:docMk/>
            <pc:sldMk cId="2904604047" sldId="257"/>
            <ac:cxnSpMk id="7" creationId="{D1ADA01C-D423-464C-B677-7D8D3FA8361C}"/>
          </ac:cxnSpMkLst>
        </pc:cxnChg>
        <pc:cxnChg chg="del">
          <ac:chgData name="Alison Jagger" userId="b1c94611-6e56-48f0-8a81-e0e9a6508702" providerId="ADAL" clId="{B3472A64-FF41-47CE-802E-8D3F47A663FE}" dt="2023-06-27T20:15:18.910" v="1045" actId="478"/>
          <ac:cxnSpMkLst>
            <pc:docMk/>
            <pc:sldMk cId="2904604047" sldId="257"/>
            <ac:cxnSpMk id="39" creationId="{8E37C7C3-A963-4C1C-A797-02634CBFFD30}"/>
          </ac:cxnSpMkLst>
        </pc:cxnChg>
        <pc:cxnChg chg="mod">
          <ac:chgData name="Alison Jagger" userId="b1c94611-6e56-48f0-8a81-e0e9a6508702" providerId="ADAL" clId="{B3472A64-FF41-47CE-802E-8D3F47A663FE}" dt="2023-06-27T20:01:11.118" v="405" actId="1076"/>
          <ac:cxnSpMkLst>
            <pc:docMk/>
            <pc:sldMk cId="2904604047" sldId="257"/>
            <ac:cxnSpMk id="43" creationId="{88CB807D-6200-4829-A20A-7744995D423A}"/>
          </ac:cxnSpMkLst>
        </pc:cxnChg>
      </pc:sldChg>
      <pc:sldChg chg="addSp delSp modSp add ord">
        <pc:chgData name="Alison Jagger" userId="b1c94611-6e56-48f0-8a81-e0e9a6508702" providerId="ADAL" clId="{B3472A64-FF41-47CE-802E-8D3F47A663FE}" dt="2023-06-27T20:28:18.050" v="1606"/>
        <pc:sldMkLst>
          <pc:docMk/>
          <pc:sldMk cId="3224224235" sldId="258"/>
        </pc:sldMkLst>
        <pc:spChg chg="del">
          <ac:chgData name="Alison Jagger" userId="b1c94611-6e56-48f0-8a81-e0e9a6508702" providerId="ADAL" clId="{B3472A64-FF41-47CE-802E-8D3F47A663FE}" dt="2023-06-27T20:28:11.798" v="1605" actId="478"/>
          <ac:spMkLst>
            <pc:docMk/>
            <pc:sldMk cId="3224224235" sldId="258"/>
            <ac:spMk id="25" creationId="{D932F3DA-4888-4C03-8D4E-2244548C79B6}"/>
          </ac:spMkLst>
        </pc:spChg>
        <pc:spChg chg="del">
          <ac:chgData name="Alison Jagger" userId="b1c94611-6e56-48f0-8a81-e0e9a6508702" providerId="ADAL" clId="{B3472A64-FF41-47CE-802E-8D3F47A663FE}" dt="2023-06-27T20:28:11.798" v="1605" actId="478"/>
          <ac:spMkLst>
            <pc:docMk/>
            <pc:sldMk cId="3224224235" sldId="258"/>
            <ac:spMk id="41" creationId="{82285BC0-0B68-47CB-A3E3-5698DDE46FF3}"/>
          </ac:spMkLst>
        </pc:spChg>
        <pc:spChg chg="del">
          <ac:chgData name="Alison Jagger" userId="b1c94611-6e56-48f0-8a81-e0e9a6508702" providerId="ADAL" clId="{B3472A64-FF41-47CE-802E-8D3F47A663FE}" dt="2023-06-27T20:27:46.612" v="1599" actId="478"/>
          <ac:spMkLst>
            <pc:docMk/>
            <pc:sldMk cId="3224224235" sldId="258"/>
            <ac:spMk id="42" creationId="{CC167845-6FE1-4202-BD29-13FB523BFFF3}"/>
          </ac:spMkLst>
        </pc:spChg>
        <pc:spChg chg="del">
          <ac:chgData name="Alison Jagger" userId="b1c94611-6e56-48f0-8a81-e0e9a6508702" providerId="ADAL" clId="{B3472A64-FF41-47CE-802E-8D3F47A663FE}" dt="2023-06-27T20:27:46.612" v="1599" actId="478"/>
          <ac:spMkLst>
            <pc:docMk/>
            <pc:sldMk cId="3224224235" sldId="258"/>
            <ac:spMk id="56" creationId="{1088EBBC-ED26-4598-BB55-5583B1CE539A}"/>
          </ac:spMkLst>
        </pc:spChg>
        <pc:spChg chg="del">
          <ac:chgData name="Alison Jagger" userId="b1c94611-6e56-48f0-8a81-e0e9a6508702" providerId="ADAL" clId="{B3472A64-FF41-47CE-802E-8D3F47A663FE}" dt="2023-06-27T20:27:32.542" v="1595" actId="478"/>
          <ac:spMkLst>
            <pc:docMk/>
            <pc:sldMk cId="3224224235" sldId="258"/>
            <ac:spMk id="57" creationId="{6E9B51CA-BB01-49AC-819E-C5D1D095BD23}"/>
          </ac:spMkLst>
        </pc:spChg>
        <pc:spChg chg="del">
          <ac:chgData name="Alison Jagger" userId="b1c94611-6e56-48f0-8a81-e0e9a6508702" providerId="ADAL" clId="{B3472A64-FF41-47CE-802E-8D3F47A663FE}" dt="2023-06-27T20:27:32.542" v="1595" actId="478"/>
          <ac:spMkLst>
            <pc:docMk/>
            <pc:sldMk cId="3224224235" sldId="258"/>
            <ac:spMk id="70" creationId="{21CD6A76-C4FC-46EF-9773-DB637CF94584}"/>
          </ac:spMkLst>
        </pc:spChg>
        <pc:spChg chg="del">
          <ac:chgData name="Alison Jagger" userId="b1c94611-6e56-48f0-8a81-e0e9a6508702" providerId="ADAL" clId="{B3472A64-FF41-47CE-802E-8D3F47A663FE}" dt="2023-06-27T20:27:32.542" v="1595" actId="478"/>
          <ac:spMkLst>
            <pc:docMk/>
            <pc:sldMk cId="3224224235" sldId="258"/>
            <ac:spMk id="71" creationId="{F389D6CE-79E5-48A7-BFBF-826331ECC9DB}"/>
          </ac:spMkLst>
        </pc:spChg>
        <pc:spChg chg="add mod">
          <ac:chgData name="Alison Jagger" userId="b1c94611-6e56-48f0-8a81-e0e9a6508702" providerId="ADAL" clId="{B3472A64-FF41-47CE-802E-8D3F47A663FE}" dt="2023-06-27T20:28:02.924" v="1602"/>
          <ac:spMkLst>
            <pc:docMk/>
            <pc:sldMk cId="3224224235" sldId="258"/>
            <ac:spMk id="72" creationId="{7DB1E4A4-C632-490D-8347-E6D0D7D78A80}"/>
          </ac:spMkLst>
        </pc:spChg>
        <pc:spChg chg="add">
          <ac:chgData name="Alison Jagger" userId="b1c94611-6e56-48f0-8a81-e0e9a6508702" providerId="ADAL" clId="{B3472A64-FF41-47CE-802E-8D3F47A663FE}" dt="2023-06-27T20:27:52.774" v="1600"/>
          <ac:spMkLst>
            <pc:docMk/>
            <pc:sldMk cId="3224224235" sldId="258"/>
            <ac:spMk id="85" creationId="{C0FC1BBD-706E-4420-A3C8-B22953E8D7E4}"/>
          </ac:spMkLst>
        </pc:spChg>
        <pc:spChg chg="add">
          <ac:chgData name="Alison Jagger" userId="b1c94611-6e56-48f0-8a81-e0e9a6508702" providerId="ADAL" clId="{B3472A64-FF41-47CE-802E-8D3F47A663FE}" dt="2023-06-27T20:28:18.050" v="1606"/>
          <ac:spMkLst>
            <pc:docMk/>
            <pc:sldMk cId="3224224235" sldId="258"/>
            <ac:spMk id="98" creationId="{8D6FEB88-B4BF-472B-BD03-1D92BA14CB50}"/>
          </ac:spMkLst>
        </pc:spChg>
        <pc:grpChg chg="del">
          <ac:chgData name="Alison Jagger" userId="b1c94611-6e56-48f0-8a81-e0e9a6508702" providerId="ADAL" clId="{B3472A64-FF41-47CE-802E-8D3F47A663FE}" dt="2023-06-27T20:28:11.798" v="1605" actId="478"/>
          <ac:grpSpMkLst>
            <pc:docMk/>
            <pc:sldMk cId="3224224235" sldId="258"/>
            <ac:grpSpMk id="26" creationId="{8D14E7DC-B879-45D7-BDD0-7C9BB9954BB5}"/>
          </ac:grpSpMkLst>
        </pc:grpChg>
        <pc:grpChg chg="del">
          <ac:chgData name="Alison Jagger" userId="b1c94611-6e56-48f0-8a81-e0e9a6508702" providerId="ADAL" clId="{B3472A64-FF41-47CE-802E-8D3F47A663FE}" dt="2023-06-27T20:27:46.612" v="1599" actId="478"/>
          <ac:grpSpMkLst>
            <pc:docMk/>
            <pc:sldMk cId="3224224235" sldId="258"/>
            <ac:grpSpMk id="44" creationId="{F5A8DC1F-1F5E-456F-B1E4-43C064840588}"/>
          </ac:grpSpMkLst>
        </pc:grpChg>
        <pc:grpChg chg="del">
          <ac:chgData name="Alison Jagger" userId="b1c94611-6e56-48f0-8a81-e0e9a6508702" providerId="ADAL" clId="{B3472A64-FF41-47CE-802E-8D3F47A663FE}" dt="2023-06-27T20:27:32.542" v="1595" actId="478"/>
          <ac:grpSpMkLst>
            <pc:docMk/>
            <pc:sldMk cId="3224224235" sldId="258"/>
            <ac:grpSpMk id="58" creationId="{1A77C15F-280D-4C72-837F-D6455A86D852}"/>
          </ac:grpSpMkLst>
        </pc:grpChg>
        <pc:grpChg chg="add">
          <ac:chgData name="Alison Jagger" userId="b1c94611-6e56-48f0-8a81-e0e9a6508702" providerId="ADAL" clId="{B3472A64-FF41-47CE-802E-8D3F47A663FE}" dt="2023-06-27T20:27:39.291" v="1596"/>
          <ac:grpSpMkLst>
            <pc:docMk/>
            <pc:sldMk cId="3224224235" sldId="258"/>
            <ac:grpSpMk id="73" creationId="{C412F2F7-EE16-4D10-AEB5-832054CC6AF4}"/>
          </ac:grpSpMkLst>
        </pc:grpChg>
        <pc:grpChg chg="add">
          <ac:chgData name="Alison Jagger" userId="b1c94611-6e56-48f0-8a81-e0e9a6508702" providerId="ADAL" clId="{B3472A64-FF41-47CE-802E-8D3F47A663FE}" dt="2023-06-27T20:27:52.774" v="1600"/>
          <ac:grpSpMkLst>
            <pc:docMk/>
            <pc:sldMk cId="3224224235" sldId="258"/>
            <ac:grpSpMk id="86" creationId="{BFF2BEAB-DCC1-440F-A2F7-A76127AA631F}"/>
          </ac:grpSpMkLst>
        </pc:grpChg>
        <pc:grpChg chg="add">
          <ac:chgData name="Alison Jagger" userId="b1c94611-6e56-48f0-8a81-e0e9a6508702" providerId="ADAL" clId="{B3472A64-FF41-47CE-802E-8D3F47A663FE}" dt="2023-06-27T20:28:18.050" v="1606"/>
          <ac:grpSpMkLst>
            <pc:docMk/>
            <pc:sldMk cId="3224224235" sldId="258"/>
            <ac:grpSpMk id="99" creationId="{33D73082-B292-4FE7-ACD6-C610842529A7}"/>
          </ac:grpSpMkLst>
        </pc:grpChg>
      </pc:sldChg>
      <pc:sldChg chg="del">
        <pc:chgData name="Alison Jagger" userId="b1c94611-6e56-48f0-8a81-e0e9a6508702" providerId="ADAL" clId="{B3472A64-FF41-47CE-802E-8D3F47A663FE}" dt="2023-06-27T19:49:51.650" v="6" actId="2696"/>
        <pc:sldMkLst>
          <pc:docMk/>
          <pc:sldMk cId="1351837511" sldId="259"/>
        </pc:sldMkLst>
      </pc:sldChg>
      <pc:sldChg chg="modSp add">
        <pc:chgData name="Alison Jagger" userId="b1c94611-6e56-48f0-8a81-e0e9a6508702" providerId="ADAL" clId="{B3472A64-FF41-47CE-802E-8D3F47A663FE}" dt="2023-06-27T20:28:00.214" v="1601"/>
        <pc:sldMkLst>
          <pc:docMk/>
          <pc:sldMk cId="2619134125" sldId="259"/>
        </pc:sldMkLst>
        <pc:spChg chg="mod">
          <ac:chgData name="Alison Jagger" userId="b1c94611-6e56-48f0-8a81-e0e9a6508702" providerId="ADAL" clId="{B3472A64-FF41-47CE-802E-8D3F47A663FE}" dt="2023-06-27T20:28:00.214" v="1601"/>
          <ac:spMkLst>
            <pc:docMk/>
            <pc:sldMk cId="2619134125" sldId="259"/>
            <ac:spMk id="72" creationId="{7DB1E4A4-C632-490D-8347-E6D0D7D78A80}"/>
          </ac:spMkLst>
        </pc:spChg>
      </pc:sldChg>
      <pc:sldChg chg="del">
        <pc:chgData name="Alison Jagger" userId="b1c94611-6e56-48f0-8a81-e0e9a6508702" providerId="ADAL" clId="{B3472A64-FF41-47CE-802E-8D3F47A663FE}" dt="2023-06-27T19:49:50.785" v="2" actId="2696"/>
        <pc:sldMkLst>
          <pc:docMk/>
          <pc:sldMk cId="1280164255" sldId="260"/>
        </pc:sldMkLst>
      </pc:sldChg>
      <pc:sldChg chg="add">
        <pc:chgData name="Alison Jagger" userId="b1c94611-6e56-48f0-8a81-e0e9a6508702" providerId="ADAL" clId="{B3472A64-FF41-47CE-802E-8D3F47A663FE}" dt="2023-06-27T20:28:08.257" v="1604"/>
        <pc:sldMkLst>
          <pc:docMk/>
          <pc:sldMk cId="1768939442" sldId="260"/>
        </pc:sldMkLst>
      </pc:sldChg>
      <pc:sldChg chg="del">
        <pc:chgData name="Alison Jagger" userId="b1c94611-6e56-48f0-8a81-e0e9a6508702" providerId="ADAL" clId="{B3472A64-FF41-47CE-802E-8D3F47A663FE}" dt="2023-06-27T19:49:50.908" v="3" actId="2696"/>
        <pc:sldMkLst>
          <pc:docMk/>
          <pc:sldMk cId="3712948459" sldId="261"/>
        </pc:sldMkLst>
      </pc:sldChg>
      <pc:sldChg chg="del">
        <pc:chgData name="Alison Jagger" userId="b1c94611-6e56-48f0-8a81-e0e9a6508702" providerId="ADAL" clId="{B3472A64-FF41-47CE-802E-8D3F47A663FE}" dt="2023-06-27T19:49:51.003" v="4" actId="2696"/>
        <pc:sldMkLst>
          <pc:docMk/>
          <pc:sldMk cId="2157578358" sldId="262"/>
        </pc:sldMkLst>
      </pc:sldChg>
      <pc:sldChg chg="del">
        <pc:chgData name="Alison Jagger" userId="b1c94611-6e56-48f0-8a81-e0e9a6508702" providerId="ADAL" clId="{B3472A64-FF41-47CE-802E-8D3F47A663FE}" dt="2023-06-27T19:49:51.910" v="7" actId="2696"/>
        <pc:sldMkLst>
          <pc:docMk/>
          <pc:sldMk cId="2954869519" sldId="263"/>
        </pc:sldMkLst>
      </pc:sldChg>
      <pc:sldChg chg="del">
        <pc:chgData name="Alison Jagger" userId="b1c94611-6e56-48f0-8a81-e0e9a6508702" providerId="ADAL" clId="{B3472A64-FF41-47CE-802E-8D3F47A663FE}" dt="2023-06-27T19:49:51.257" v="5" actId="2696"/>
        <pc:sldMkLst>
          <pc:docMk/>
          <pc:sldMk cId="862448163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737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484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767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0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54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91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24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668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408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01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501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77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117864" y="942180"/>
            <a:ext cx="7670272" cy="493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AD5621-BA4E-4642-A44B-B5B6C218B1C8}"/>
              </a:ext>
            </a:extLst>
          </p:cNvPr>
          <p:cNvSpPr/>
          <p:nvPr/>
        </p:nvSpPr>
        <p:spPr>
          <a:xfrm>
            <a:off x="230861" y="216869"/>
            <a:ext cx="8458084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47A27-1EEA-4F0A-A8D8-960E6EF48E03}"/>
              </a:ext>
            </a:extLst>
          </p:cNvPr>
          <p:cNvSpPr/>
          <p:nvPr/>
        </p:nvSpPr>
        <p:spPr>
          <a:xfrm>
            <a:off x="159511" y="124532"/>
            <a:ext cx="9561578" cy="648826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8A22C-4B9A-4FF9-A92D-AE496A2B9CA0}"/>
              </a:ext>
            </a:extLst>
          </p:cNvPr>
          <p:cNvSpPr txBox="1"/>
          <p:nvPr/>
        </p:nvSpPr>
        <p:spPr>
          <a:xfrm>
            <a:off x="248943" y="221878"/>
            <a:ext cx="845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P.5.3     I can complete Venn diagrams, including when the intersection needs to be calculated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ADA01C-D423-464C-B677-7D8D3FA8361C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4940300" y="630558"/>
            <a:ext cx="0" cy="598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738D97-3A54-4C2F-A04C-7E96D4D05667}"/>
              </a:ext>
            </a:extLst>
          </p:cNvPr>
          <p:cNvSpPr txBox="1"/>
          <p:nvPr/>
        </p:nvSpPr>
        <p:spPr>
          <a:xfrm>
            <a:off x="173345" y="625370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1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group of 150 students, 42 students play a musical instrument, 68 students play a sport, and 53 students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student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both play an instrument and a sport?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ED0B4-5AE5-40C3-A467-49D475B8D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001" y="162982"/>
            <a:ext cx="820748" cy="44355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73108A-4F2F-41FB-8263-CC28F9BE6A80}"/>
              </a:ext>
            </a:extLst>
          </p:cNvPr>
          <p:cNvCxnSpPr>
            <a:cxnSpLocks/>
          </p:cNvCxnSpPr>
          <p:nvPr/>
        </p:nvCxnSpPr>
        <p:spPr>
          <a:xfrm flipH="1">
            <a:off x="168389" y="627338"/>
            <a:ext cx="9552700" cy="887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CB807D-6200-4829-A20A-7744995D423A}"/>
              </a:ext>
            </a:extLst>
          </p:cNvPr>
          <p:cNvCxnSpPr>
            <a:cxnSpLocks/>
          </p:cNvCxnSpPr>
          <p:nvPr/>
        </p:nvCxnSpPr>
        <p:spPr>
          <a:xfrm flipH="1">
            <a:off x="177267" y="3321551"/>
            <a:ext cx="9540000" cy="4711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F30BB8-0691-435E-85DC-366A48D09B52}"/>
              </a:ext>
            </a:extLst>
          </p:cNvPr>
          <p:cNvGrpSpPr/>
          <p:nvPr/>
        </p:nvGrpSpPr>
        <p:grpSpPr>
          <a:xfrm>
            <a:off x="257821" y="1697451"/>
            <a:ext cx="2512131" cy="1564900"/>
            <a:chOff x="3562060" y="969580"/>
            <a:chExt cx="2916618" cy="193133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A2553B-EB7B-4BCA-848A-395CCAD67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D3064FF-0EAE-493D-B6EA-B5E52DF5C442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127D45E-0782-455B-BBE2-6EFADCDB65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8806FD-714E-48ED-8FE8-71B3B6C34BC5}"/>
                </a:ext>
              </a:extLst>
            </p:cNvPr>
            <p:cNvSpPr txBox="1"/>
            <p:nvPr/>
          </p:nvSpPr>
          <p:spPr>
            <a:xfrm rot="18814645">
              <a:off x="3617277" y="1350100"/>
              <a:ext cx="1082639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Instrument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F0D625-3819-428E-8175-C5AB0E0A6C40}"/>
                </a:ext>
              </a:extLst>
            </p:cNvPr>
            <p:cNvSpPr txBox="1"/>
            <p:nvPr/>
          </p:nvSpPr>
          <p:spPr>
            <a:xfrm rot="2579341">
              <a:off x="5859968" y="1303373"/>
              <a:ext cx="605233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Sport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B48D19-FE44-4AF9-AD65-06E75A53D76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6BD25B-27A8-4AA3-81D2-C8655DA035B6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53A055-B5B1-47E3-9057-A21C113D4C03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24358-BE1B-4401-B5D7-B9AD485BA8B0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ACEAD2-6AA1-4FC1-9138-76595DB6A457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C006860-BECC-45A2-9559-8C996311FDBE}"/>
              </a:ext>
            </a:extLst>
          </p:cNvPr>
          <p:cNvSpPr txBox="1"/>
          <p:nvPr/>
        </p:nvSpPr>
        <p:spPr>
          <a:xfrm>
            <a:off x="4939239" y="627338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2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survey of 120 people, it was found that 86 people like to drink tea, 53 people like to drink coffee, and 18 people like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person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like either tea or coffee, but not both?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19D9F00-2DA2-474D-9F1B-4A2F24707F82}"/>
              </a:ext>
            </a:extLst>
          </p:cNvPr>
          <p:cNvGrpSpPr/>
          <p:nvPr/>
        </p:nvGrpSpPr>
        <p:grpSpPr>
          <a:xfrm>
            <a:off x="5021026" y="1769641"/>
            <a:ext cx="2534731" cy="1459574"/>
            <a:chOff x="3562060" y="1099569"/>
            <a:chExt cx="2942857" cy="1801347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AA37307-7DB8-4602-ACA7-34AE4803B9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878D5532-55B7-4339-AA88-CA4A02A83EF5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EEF46950-3513-492A-A9DB-3ED6E0A0D2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14BBEFD-11D1-4BAF-980E-1981F902FAA4}"/>
                </a:ext>
              </a:extLst>
            </p:cNvPr>
            <p:cNvSpPr txBox="1"/>
            <p:nvPr/>
          </p:nvSpPr>
          <p:spPr>
            <a:xfrm rot="18814645">
              <a:off x="3913596" y="1350100"/>
              <a:ext cx="490001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Tea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74F704A-6839-4CFF-9CDD-DD9796FE2A05}"/>
                </a:ext>
              </a:extLst>
            </p:cNvPr>
            <p:cNvSpPr txBox="1"/>
            <p:nvPr/>
          </p:nvSpPr>
          <p:spPr>
            <a:xfrm rot="2579341">
              <a:off x="5820252" y="1303373"/>
              <a:ext cx="684665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Coffee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A82C893-7F9F-4888-9E35-E94BB048B8AE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EBC29045-D2DF-47CF-8325-9D99A839BB5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EBC29045-D2DF-47CF-8325-9D99A839BB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10FFB21-DA26-4FC2-A5AA-FC0F0100F08A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C843178-8B8F-4A30-BF25-B6ECF7AE8C10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D15524-6D78-4CC9-A064-613AE63AC090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13C2A7-2445-48EF-912F-45E4FDE3BFA5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BB87A8D-F485-482A-B087-294D2A03FFE3}"/>
              </a:ext>
            </a:extLst>
          </p:cNvPr>
          <p:cNvSpPr txBox="1"/>
          <p:nvPr/>
        </p:nvSpPr>
        <p:spPr>
          <a:xfrm>
            <a:off x="167156" y="3384021"/>
            <a:ext cx="4764266" cy="326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3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At a performing arts school of 80 students, 54 students can sing, 58 students can dance, and just 6 students can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Rueben says “Over 50% of the students at the school can both sing and dance!”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Is Rueben correct? Explain.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BE00407-5853-4B2D-8F0A-9D3D61B3BFFD}"/>
              </a:ext>
            </a:extLst>
          </p:cNvPr>
          <p:cNvGrpSpPr/>
          <p:nvPr/>
        </p:nvGrpSpPr>
        <p:grpSpPr>
          <a:xfrm>
            <a:off x="217164" y="5042757"/>
            <a:ext cx="2527773" cy="1459574"/>
            <a:chOff x="3562060" y="1099569"/>
            <a:chExt cx="2934779" cy="1801347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15BDD02B-3EB3-420D-8362-80CB010AFE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E049D754-B741-40DA-918E-A8A075D8D989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FF28347E-2251-46FF-8E32-F44A7A80E2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345D3AD-8589-477E-9A31-10B0A49167E6}"/>
                </a:ext>
              </a:extLst>
            </p:cNvPr>
            <p:cNvSpPr txBox="1"/>
            <p:nvPr/>
          </p:nvSpPr>
          <p:spPr>
            <a:xfrm rot="18814645">
              <a:off x="3885385" y="1350100"/>
              <a:ext cx="546424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Sing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D12C054-8DFB-462B-ADE4-1583A395B9F7}"/>
                </a:ext>
              </a:extLst>
            </p:cNvPr>
            <p:cNvSpPr txBox="1"/>
            <p:nvPr/>
          </p:nvSpPr>
          <p:spPr>
            <a:xfrm rot="2579341">
              <a:off x="5828329" y="1303373"/>
              <a:ext cx="668510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Dance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95FBB95-83B6-49C6-A1E1-116CE5F297D3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AE0CF2F0-EB35-4434-AF3D-DDFDFB14214A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AE0CF2F0-EB35-4434-AF3D-DDFDFB1421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89023E0-3320-4AA7-A38F-F811D38DA333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AB77AE1-F2FE-4C5D-BA43-A2F6093501A3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B47421D-7C94-4A3D-9BD9-0C6232EBBC74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10A5C6D-4C62-4812-85E3-87082B42F8D6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87568823-B098-419A-B690-0E442BF38765}"/>
              </a:ext>
            </a:extLst>
          </p:cNvPr>
          <p:cNvSpPr txBox="1"/>
          <p:nvPr/>
        </p:nvSpPr>
        <p:spPr>
          <a:xfrm>
            <a:off x="4939239" y="3355895"/>
            <a:ext cx="47642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4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college of 150 students, 26 students study Chemistry and 30 students study Biology. 114 students study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percentage of the students at the college do not study Biology?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…………………% 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D592625-D5F3-46E8-95DD-23323063105E}"/>
              </a:ext>
            </a:extLst>
          </p:cNvPr>
          <p:cNvGrpSpPr/>
          <p:nvPr/>
        </p:nvGrpSpPr>
        <p:grpSpPr>
          <a:xfrm>
            <a:off x="4998426" y="4973481"/>
            <a:ext cx="2561437" cy="1525053"/>
            <a:chOff x="3562060" y="1018758"/>
            <a:chExt cx="2973863" cy="1882158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71513521-62EC-45AC-B2DB-16B485CFF14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14B4D5D-8945-4631-9EA3-84EF508D072F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C87B21E-68C4-4729-8CDD-F0F2904EB3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7FFDB7D-FAA7-44AD-97A1-AAD9FCCD7719}"/>
                </a:ext>
              </a:extLst>
            </p:cNvPr>
            <p:cNvSpPr txBox="1"/>
            <p:nvPr/>
          </p:nvSpPr>
          <p:spPr>
            <a:xfrm rot="18814645">
              <a:off x="3655500" y="1361056"/>
              <a:ext cx="1006195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Chemistry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F4EDDD1-C95E-468E-BA9F-DF10EA0F6A16}"/>
                </a:ext>
              </a:extLst>
            </p:cNvPr>
            <p:cNvSpPr txBox="1"/>
            <p:nvPr/>
          </p:nvSpPr>
          <p:spPr>
            <a:xfrm rot="2579341">
              <a:off x="5789246" y="1303374"/>
              <a:ext cx="746677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Biology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CCCED22-D507-4431-8718-B0D7F29AF012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7537E63F-72FA-496E-A755-7A792CB0441E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7537E63F-72FA-496E-A755-7A792CB044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B7D9E9C-01D5-446C-AEC7-B2DBF932AA65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B9A65E9-1929-42E8-A6DB-9DAE673B1B89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19B29D5-6E20-45B6-A79E-0A7FEBC60261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F3B879E-FE0D-4AD0-9710-39BEC9290943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837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AD5621-BA4E-4642-A44B-B5B6C218B1C8}"/>
              </a:ext>
            </a:extLst>
          </p:cNvPr>
          <p:cNvSpPr/>
          <p:nvPr/>
        </p:nvSpPr>
        <p:spPr>
          <a:xfrm>
            <a:off x="230861" y="216869"/>
            <a:ext cx="8458084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47A27-1EEA-4F0A-A8D8-960E6EF48E03}"/>
              </a:ext>
            </a:extLst>
          </p:cNvPr>
          <p:cNvSpPr/>
          <p:nvPr/>
        </p:nvSpPr>
        <p:spPr>
          <a:xfrm>
            <a:off x="159511" y="124532"/>
            <a:ext cx="9561578" cy="648826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8A22C-4B9A-4FF9-A92D-AE496A2B9CA0}"/>
              </a:ext>
            </a:extLst>
          </p:cNvPr>
          <p:cNvSpPr txBox="1"/>
          <p:nvPr/>
        </p:nvSpPr>
        <p:spPr>
          <a:xfrm>
            <a:off x="248943" y="221878"/>
            <a:ext cx="845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P.5.3     I can complete Venn diagrams, including when the intersection needs to be calculated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ADA01C-D423-464C-B677-7D8D3FA8361C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4940300" y="630558"/>
            <a:ext cx="0" cy="598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738D97-3A54-4C2F-A04C-7E96D4D05667}"/>
              </a:ext>
            </a:extLst>
          </p:cNvPr>
          <p:cNvSpPr txBox="1"/>
          <p:nvPr/>
        </p:nvSpPr>
        <p:spPr>
          <a:xfrm>
            <a:off x="176035" y="637513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1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group of 150 students, 42 students play a musical instrument, 68 students play a sport, and 53 students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student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both play an instrument and a sport?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ED0B4-5AE5-40C3-A467-49D475B8D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001" y="162982"/>
            <a:ext cx="820748" cy="44355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73108A-4F2F-41FB-8263-CC28F9BE6A80}"/>
              </a:ext>
            </a:extLst>
          </p:cNvPr>
          <p:cNvCxnSpPr>
            <a:cxnSpLocks/>
          </p:cNvCxnSpPr>
          <p:nvPr/>
        </p:nvCxnSpPr>
        <p:spPr>
          <a:xfrm flipH="1">
            <a:off x="168389" y="627338"/>
            <a:ext cx="9552700" cy="887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CB807D-6200-4829-A20A-7744995D423A}"/>
              </a:ext>
            </a:extLst>
          </p:cNvPr>
          <p:cNvCxnSpPr>
            <a:cxnSpLocks/>
            <a:endCxn id="5" idx="1"/>
          </p:cNvCxnSpPr>
          <p:nvPr/>
        </p:nvCxnSpPr>
        <p:spPr>
          <a:xfrm flipH="1">
            <a:off x="159511" y="3321551"/>
            <a:ext cx="9586978" cy="4711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F30BB8-0691-435E-85DC-366A48D09B52}"/>
              </a:ext>
            </a:extLst>
          </p:cNvPr>
          <p:cNvGrpSpPr/>
          <p:nvPr/>
        </p:nvGrpSpPr>
        <p:grpSpPr>
          <a:xfrm>
            <a:off x="257821" y="1697451"/>
            <a:ext cx="2500523" cy="1529721"/>
            <a:chOff x="3562060" y="969580"/>
            <a:chExt cx="2903141" cy="188792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A2553B-EB7B-4BCA-848A-395CCAD67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D3064FF-0EAE-493D-B6EA-B5E52DF5C442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127D45E-0782-455B-BBE2-6EFADCDB65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8806FD-714E-48ED-8FE8-71B3B6C34BC5}"/>
                </a:ext>
              </a:extLst>
            </p:cNvPr>
            <p:cNvSpPr txBox="1"/>
            <p:nvPr/>
          </p:nvSpPr>
          <p:spPr>
            <a:xfrm rot="18814645">
              <a:off x="3617277" y="1350100"/>
              <a:ext cx="1082639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Instrument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F0D625-3819-428E-8175-C5AB0E0A6C40}"/>
                </a:ext>
              </a:extLst>
            </p:cNvPr>
            <p:cNvSpPr txBox="1"/>
            <p:nvPr/>
          </p:nvSpPr>
          <p:spPr>
            <a:xfrm rot="2579341">
              <a:off x="5859968" y="1303373"/>
              <a:ext cx="605233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Sport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B48D19-FE44-4AF9-AD65-06E75A53D76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6BD25B-27A8-4AA3-81D2-C8655DA035B6}"/>
                </a:ext>
              </a:extLst>
            </p:cNvPr>
            <p:cNvSpPr/>
            <p:nvPr/>
          </p:nvSpPr>
          <p:spPr>
            <a:xfrm>
              <a:off x="4981718" y="1889610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53A055-B5B1-47E3-9057-A21C113D4C03}"/>
                </a:ext>
              </a:extLst>
            </p:cNvPr>
            <p:cNvSpPr/>
            <p:nvPr/>
          </p:nvSpPr>
          <p:spPr>
            <a:xfrm>
              <a:off x="4307850" y="1869317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24358-BE1B-4401-B5D7-B9AD485BA8B0}"/>
                </a:ext>
              </a:extLst>
            </p:cNvPr>
            <p:cNvSpPr/>
            <p:nvPr/>
          </p:nvSpPr>
          <p:spPr>
            <a:xfrm>
              <a:off x="5594442" y="1882019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55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ACEAD2-6AA1-4FC1-9138-76595DB6A457}"/>
                </a:ext>
              </a:extLst>
            </p:cNvPr>
            <p:cNvSpPr/>
            <p:nvPr/>
          </p:nvSpPr>
          <p:spPr>
            <a:xfrm>
              <a:off x="6017837" y="2493382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/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𝟏𝟓𝟎</m:t>
                          </m:r>
                        </m:den>
                      </m:f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  <a:blipFill>
                <a:blip r:embed="rId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TextBox 71">
            <a:extLst>
              <a:ext uri="{FF2B5EF4-FFF2-40B4-BE49-F238E27FC236}">
                <a16:creationId xmlns:a16="http://schemas.microsoft.com/office/drawing/2014/main" id="{7DB1E4A4-C632-490D-8347-E6D0D7D78A80}"/>
              </a:ext>
            </a:extLst>
          </p:cNvPr>
          <p:cNvSpPr txBox="1"/>
          <p:nvPr/>
        </p:nvSpPr>
        <p:spPr>
          <a:xfrm>
            <a:off x="4939239" y="3355895"/>
            <a:ext cx="47642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4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college of 150 students, 26 students study Chemistry and 30 students study Biology. 114 students study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percentage of the students at the college do not study Biology?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…………………%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412F2F7-EE16-4D10-AEB5-832054CC6AF4}"/>
              </a:ext>
            </a:extLst>
          </p:cNvPr>
          <p:cNvGrpSpPr/>
          <p:nvPr/>
        </p:nvGrpSpPr>
        <p:grpSpPr>
          <a:xfrm>
            <a:off x="4998426" y="4973481"/>
            <a:ext cx="2561437" cy="1525053"/>
            <a:chOff x="3562060" y="1018758"/>
            <a:chExt cx="2973863" cy="188215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9856657-25D3-43F9-8043-3F87B065B5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3D2E8C2-43FB-40E2-A5FF-2158D83981C4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D000EF49-0325-4C06-93EB-4820C2AC0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21BCC8D-B4AE-4D06-9B72-82C54F79E5BE}"/>
                </a:ext>
              </a:extLst>
            </p:cNvPr>
            <p:cNvSpPr txBox="1"/>
            <p:nvPr/>
          </p:nvSpPr>
          <p:spPr>
            <a:xfrm rot="18814645">
              <a:off x="3655500" y="1361056"/>
              <a:ext cx="1006195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Chemistry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052C2AA-2888-4307-AF8F-99FF1193BE08}"/>
                </a:ext>
              </a:extLst>
            </p:cNvPr>
            <p:cNvSpPr txBox="1"/>
            <p:nvPr/>
          </p:nvSpPr>
          <p:spPr>
            <a:xfrm rot="2579341">
              <a:off x="5789246" y="1303374"/>
              <a:ext cx="746677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Biology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64090F2-A447-4FCF-97E8-866CB7EF3D3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8B2BE4C-A088-4D7C-A7E2-95ADE42C8652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C008575-7ECA-485F-80FF-180BBEEB0271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FF914123-82A7-4CAF-9B79-40ADE5C9558B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3E880DB-7815-4C09-98EB-3F2C89EB0F60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C0FC1BBD-706E-4420-A3C8-B22953E8D7E4}"/>
              </a:ext>
            </a:extLst>
          </p:cNvPr>
          <p:cNvSpPr txBox="1"/>
          <p:nvPr/>
        </p:nvSpPr>
        <p:spPr>
          <a:xfrm>
            <a:off x="167156" y="3384021"/>
            <a:ext cx="4764266" cy="326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3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At a performing arts school of 80 students, 54 students can sing, 58 students can dance, and just 6 students can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Rueben says “Over 50% of the students at the school can both sing and dance!”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Is Rueben correct? Explain.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FF2BEAB-DCC1-440F-A2F7-A76127AA631F}"/>
              </a:ext>
            </a:extLst>
          </p:cNvPr>
          <p:cNvGrpSpPr/>
          <p:nvPr/>
        </p:nvGrpSpPr>
        <p:grpSpPr>
          <a:xfrm>
            <a:off x="217164" y="5042757"/>
            <a:ext cx="2527773" cy="1459574"/>
            <a:chOff x="3562060" y="1099569"/>
            <a:chExt cx="2934779" cy="180134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37ACD7B-69DB-4EA5-B8A1-135F881E9C4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FE96FE0B-25BA-4FA6-8BF5-B37CF99C0493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0319729B-1B0B-4C61-A4C4-D0334ECA19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F97E1AE-F9B6-467D-A68F-7C5BB7A67146}"/>
                </a:ext>
              </a:extLst>
            </p:cNvPr>
            <p:cNvSpPr txBox="1"/>
            <p:nvPr/>
          </p:nvSpPr>
          <p:spPr>
            <a:xfrm rot="18814645">
              <a:off x="3885385" y="1350100"/>
              <a:ext cx="546424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Sing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60E2688-15D1-4684-9416-A9AFEFCCAB13}"/>
                </a:ext>
              </a:extLst>
            </p:cNvPr>
            <p:cNvSpPr txBox="1"/>
            <p:nvPr/>
          </p:nvSpPr>
          <p:spPr>
            <a:xfrm rot="2579341">
              <a:off x="5828329" y="1303373"/>
              <a:ext cx="668510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Dance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0AE41B6-DA8A-47A7-AD9A-0E60A0413918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E0C51FF3-6421-4F65-A2CB-E93007AB2292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E0C51FF3-6421-4F65-A2CB-E93007AB22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06335EA-C440-4DBD-91B3-A4FEC6FE81B2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45D3F2C-75A2-4069-941D-6301414F911D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78F1CF7E-B481-446A-AA67-FCC0543EB474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64DCAD3-E2A9-4EE4-9DD1-87715FD05120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8D6FEB88-B4BF-472B-BD03-1D92BA14CB50}"/>
              </a:ext>
            </a:extLst>
          </p:cNvPr>
          <p:cNvSpPr txBox="1"/>
          <p:nvPr/>
        </p:nvSpPr>
        <p:spPr>
          <a:xfrm>
            <a:off x="4939239" y="627338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2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survey of 120 people, it was found that 86 people like to drink tea, 53 people like to drink coffee, and 18 people like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person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like either tea or coffee, but not both?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33D73082-B292-4FE7-ACD6-C610842529A7}"/>
              </a:ext>
            </a:extLst>
          </p:cNvPr>
          <p:cNvGrpSpPr/>
          <p:nvPr/>
        </p:nvGrpSpPr>
        <p:grpSpPr>
          <a:xfrm>
            <a:off x="5021026" y="1769641"/>
            <a:ext cx="2534731" cy="1459574"/>
            <a:chOff x="3562060" y="1099569"/>
            <a:chExt cx="2942857" cy="1801347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E58F8B1B-34EA-48BA-A97F-E6097B7C21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14D16745-49A0-466D-B9E7-4677FE478EAD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F65B7599-3961-46AE-99A8-EC600FE9DA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15B8899-5059-4CC7-A417-CEA95BB41D2B}"/>
                </a:ext>
              </a:extLst>
            </p:cNvPr>
            <p:cNvSpPr txBox="1"/>
            <p:nvPr/>
          </p:nvSpPr>
          <p:spPr>
            <a:xfrm rot="18814645">
              <a:off x="3913596" y="1350100"/>
              <a:ext cx="490001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Tea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216EB12D-EB04-4C37-AE21-B94A4CCE97AA}"/>
                </a:ext>
              </a:extLst>
            </p:cNvPr>
            <p:cNvSpPr txBox="1"/>
            <p:nvPr/>
          </p:nvSpPr>
          <p:spPr>
            <a:xfrm rot="2579341">
              <a:off x="5820252" y="1303373"/>
              <a:ext cx="684665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Coffee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5BF8FEA6-E36F-482F-A901-9F34AD6D2195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720E5A38-45FE-41A9-83CD-9B5E2C5E7883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720E5A38-45FE-41A9-83CD-9B5E2C5E78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92236413-E3E2-4405-BD7F-35E5FA36D5D9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9B8DFA39-2109-4891-B679-5A561EAC68C0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329D2845-C6D7-4F1B-A4AD-305C93A367CE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A1390FC-F91C-4EEB-AAED-4D556154A302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224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AD5621-BA4E-4642-A44B-B5B6C218B1C8}"/>
              </a:ext>
            </a:extLst>
          </p:cNvPr>
          <p:cNvSpPr/>
          <p:nvPr/>
        </p:nvSpPr>
        <p:spPr>
          <a:xfrm>
            <a:off x="230861" y="216869"/>
            <a:ext cx="8458084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47A27-1EEA-4F0A-A8D8-960E6EF48E03}"/>
              </a:ext>
            </a:extLst>
          </p:cNvPr>
          <p:cNvSpPr/>
          <p:nvPr/>
        </p:nvSpPr>
        <p:spPr>
          <a:xfrm>
            <a:off x="159511" y="124532"/>
            <a:ext cx="9561578" cy="648826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8A22C-4B9A-4FF9-A92D-AE496A2B9CA0}"/>
              </a:ext>
            </a:extLst>
          </p:cNvPr>
          <p:cNvSpPr txBox="1"/>
          <p:nvPr/>
        </p:nvSpPr>
        <p:spPr>
          <a:xfrm>
            <a:off x="248943" y="221878"/>
            <a:ext cx="845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P.5.3     I can complete Venn diagrams, including when the intersection needs to be calculated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ADA01C-D423-464C-B677-7D8D3FA8361C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4940300" y="630558"/>
            <a:ext cx="0" cy="598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738D97-3A54-4C2F-A04C-7E96D4D05667}"/>
              </a:ext>
            </a:extLst>
          </p:cNvPr>
          <p:cNvSpPr txBox="1"/>
          <p:nvPr/>
        </p:nvSpPr>
        <p:spPr>
          <a:xfrm>
            <a:off x="176035" y="637513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1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group of 150 students, 42 students play a musical instrument, 68 students play a sport, and 53 students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student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both play an instrument and a sport?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ED0B4-5AE5-40C3-A467-49D475B8D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001" y="162982"/>
            <a:ext cx="820748" cy="44355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73108A-4F2F-41FB-8263-CC28F9BE6A80}"/>
              </a:ext>
            </a:extLst>
          </p:cNvPr>
          <p:cNvCxnSpPr>
            <a:cxnSpLocks/>
          </p:cNvCxnSpPr>
          <p:nvPr/>
        </p:nvCxnSpPr>
        <p:spPr>
          <a:xfrm flipH="1">
            <a:off x="168389" y="627338"/>
            <a:ext cx="9552700" cy="887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CB807D-6200-4829-A20A-7744995D423A}"/>
              </a:ext>
            </a:extLst>
          </p:cNvPr>
          <p:cNvCxnSpPr>
            <a:cxnSpLocks/>
            <a:endCxn id="5" idx="1"/>
          </p:cNvCxnSpPr>
          <p:nvPr/>
        </p:nvCxnSpPr>
        <p:spPr>
          <a:xfrm flipH="1">
            <a:off x="159511" y="3321551"/>
            <a:ext cx="9586978" cy="4711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F30BB8-0691-435E-85DC-366A48D09B52}"/>
              </a:ext>
            </a:extLst>
          </p:cNvPr>
          <p:cNvGrpSpPr/>
          <p:nvPr/>
        </p:nvGrpSpPr>
        <p:grpSpPr>
          <a:xfrm>
            <a:off x="257821" y="1697451"/>
            <a:ext cx="2500523" cy="1529721"/>
            <a:chOff x="3562060" y="969580"/>
            <a:chExt cx="2903141" cy="188792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A2553B-EB7B-4BCA-848A-395CCAD67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D3064FF-0EAE-493D-B6EA-B5E52DF5C442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127D45E-0782-455B-BBE2-6EFADCDB65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8806FD-714E-48ED-8FE8-71B3B6C34BC5}"/>
                </a:ext>
              </a:extLst>
            </p:cNvPr>
            <p:cNvSpPr txBox="1"/>
            <p:nvPr/>
          </p:nvSpPr>
          <p:spPr>
            <a:xfrm rot="18814645">
              <a:off x="3617277" y="1350100"/>
              <a:ext cx="1082639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Instrument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F0D625-3819-428E-8175-C5AB0E0A6C40}"/>
                </a:ext>
              </a:extLst>
            </p:cNvPr>
            <p:cNvSpPr txBox="1"/>
            <p:nvPr/>
          </p:nvSpPr>
          <p:spPr>
            <a:xfrm rot="2579341">
              <a:off x="5859968" y="1303373"/>
              <a:ext cx="605233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Sport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B48D19-FE44-4AF9-AD65-06E75A53D76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6BD25B-27A8-4AA3-81D2-C8655DA035B6}"/>
                </a:ext>
              </a:extLst>
            </p:cNvPr>
            <p:cNvSpPr/>
            <p:nvPr/>
          </p:nvSpPr>
          <p:spPr>
            <a:xfrm>
              <a:off x="4981718" y="1889610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53A055-B5B1-47E3-9057-A21C113D4C03}"/>
                </a:ext>
              </a:extLst>
            </p:cNvPr>
            <p:cNvSpPr/>
            <p:nvPr/>
          </p:nvSpPr>
          <p:spPr>
            <a:xfrm>
              <a:off x="4307850" y="1869317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24358-BE1B-4401-B5D7-B9AD485BA8B0}"/>
                </a:ext>
              </a:extLst>
            </p:cNvPr>
            <p:cNvSpPr/>
            <p:nvPr/>
          </p:nvSpPr>
          <p:spPr>
            <a:xfrm>
              <a:off x="5594442" y="1882019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55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ACEAD2-6AA1-4FC1-9138-76595DB6A457}"/>
                </a:ext>
              </a:extLst>
            </p:cNvPr>
            <p:cNvSpPr/>
            <p:nvPr/>
          </p:nvSpPr>
          <p:spPr>
            <a:xfrm>
              <a:off x="6017837" y="2493382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/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𝟏𝟓𝟎</m:t>
                          </m:r>
                        </m:den>
                      </m:f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  <a:blipFill>
                <a:blip r:embed="rId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D932F3DA-4888-4C03-8D4E-2244548C79B6}"/>
              </a:ext>
            </a:extLst>
          </p:cNvPr>
          <p:cNvSpPr txBox="1"/>
          <p:nvPr/>
        </p:nvSpPr>
        <p:spPr>
          <a:xfrm>
            <a:off x="4939239" y="627338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2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survey of 120 people, it was found that 86 people like to drink tea, 53 people like to drink coffee, and 18 people like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person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like either tea or coffee, but not both?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14E7DC-B879-45D7-BDD0-7C9BB9954BB5}"/>
              </a:ext>
            </a:extLst>
          </p:cNvPr>
          <p:cNvGrpSpPr/>
          <p:nvPr/>
        </p:nvGrpSpPr>
        <p:grpSpPr>
          <a:xfrm>
            <a:off x="5021026" y="1769641"/>
            <a:ext cx="2534731" cy="1424395"/>
            <a:chOff x="3562060" y="1099569"/>
            <a:chExt cx="2942857" cy="17579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47FF6E0-4708-4B0B-8D0B-205D9E0CB8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A13C0B96-99C6-4409-915D-4A94F042DE2E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650DCBA-E760-4D65-9069-1DAACDC93D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4389EA0-41D6-4A5C-9C82-838F8BBEF0FF}"/>
                </a:ext>
              </a:extLst>
            </p:cNvPr>
            <p:cNvSpPr txBox="1"/>
            <p:nvPr/>
          </p:nvSpPr>
          <p:spPr>
            <a:xfrm rot="18814645">
              <a:off x="3913596" y="1350100"/>
              <a:ext cx="490001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Tea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8DDFBC5-F91B-4AE6-AD2C-4016A07787AE}"/>
                </a:ext>
              </a:extLst>
            </p:cNvPr>
            <p:cNvSpPr txBox="1"/>
            <p:nvPr/>
          </p:nvSpPr>
          <p:spPr>
            <a:xfrm rot="2579341">
              <a:off x="5820252" y="1303373"/>
              <a:ext cx="684665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Coffee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377052A-E359-4686-95C0-72F3174B7837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628739-281F-49DB-AACE-D2DD431BDE20}"/>
                </a:ext>
              </a:extLst>
            </p:cNvPr>
            <p:cNvSpPr/>
            <p:nvPr/>
          </p:nvSpPr>
          <p:spPr>
            <a:xfrm>
              <a:off x="4983216" y="192584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37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AF20ED-BC37-4841-9D02-EF4480958968}"/>
                </a:ext>
              </a:extLst>
            </p:cNvPr>
            <p:cNvSpPr/>
            <p:nvPr/>
          </p:nvSpPr>
          <p:spPr>
            <a:xfrm>
              <a:off x="4347980" y="191488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49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8881FD-E729-498F-9442-D5BBA1927890}"/>
                </a:ext>
              </a:extLst>
            </p:cNvPr>
            <p:cNvSpPr/>
            <p:nvPr/>
          </p:nvSpPr>
          <p:spPr>
            <a:xfrm>
              <a:off x="5584135" y="1925846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3A36FC-AC67-485A-9281-D309B4ABC0FE}"/>
                </a:ext>
              </a:extLst>
            </p:cNvPr>
            <p:cNvSpPr/>
            <p:nvPr/>
          </p:nvSpPr>
          <p:spPr>
            <a:xfrm>
              <a:off x="6026713" y="2500761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18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/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𝟔𝟓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𝟏𝟐𝟎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(=</m:t>
                      </m:r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  <a:blipFill>
                <a:blip r:embed="rId6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TextBox 71">
            <a:extLst>
              <a:ext uri="{FF2B5EF4-FFF2-40B4-BE49-F238E27FC236}">
                <a16:creationId xmlns:a16="http://schemas.microsoft.com/office/drawing/2014/main" id="{7DB1E4A4-C632-490D-8347-E6D0D7D78A80}"/>
              </a:ext>
            </a:extLst>
          </p:cNvPr>
          <p:cNvSpPr txBox="1"/>
          <p:nvPr/>
        </p:nvSpPr>
        <p:spPr>
          <a:xfrm>
            <a:off x="4939239" y="3355895"/>
            <a:ext cx="47642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4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college of 150 students, 26 students study Chemistry and 30 students study Biology. 114 students study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percentage of the students at the college do not study Biology?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…………………%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412F2F7-EE16-4D10-AEB5-832054CC6AF4}"/>
              </a:ext>
            </a:extLst>
          </p:cNvPr>
          <p:cNvGrpSpPr/>
          <p:nvPr/>
        </p:nvGrpSpPr>
        <p:grpSpPr>
          <a:xfrm>
            <a:off x="4998426" y="4973481"/>
            <a:ext cx="2561437" cy="1525053"/>
            <a:chOff x="3562060" y="1018758"/>
            <a:chExt cx="2973863" cy="188215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9856657-25D3-43F9-8043-3F87B065B5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3D2E8C2-43FB-40E2-A5FF-2158D83981C4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D000EF49-0325-4C06-93EB-4820C2AC0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21BCC8D-B4AE-4D06-9B72-82C54F79E5BE}"/>
                </a:ext>
              </a:extLst>
            </p:cNvPr>
            <p:cNvSpPr txBox="1"/>
            <p:nvPr/>
          </p:nvSpPr>
          <p:spPr>
            <a:xfrm rot="18814645">
              <a:off x="3655500" y="1361056"/>
              <a:ext cx="1006195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Chemistry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052C2AA-2888-4307-AF8F-99FF1193BE08}"/>
                </a:ext>
              </a:extLst>
            </p:cNvPr>
            <p:cNvSpPr txBox="1"/>
            <p:nvPr/>
          </p:nvSpPr>
          <p:spPr>
            <a:xfrm rot="2579341">
              <a:off x="5789246" y="1303374"/>
              <a:ext cx="746677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Biology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64090F2-A447-4FCF-97E8-866CB7EF3D3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8B2BE4C-A088-4D7C-A7E2-95ADE42C8652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C008575-7ECA-485F-80FF-180BBEEB0271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FF914123-82A7-4CAF-9B79-40ADE5C9558B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3E880DB-7815-4C09-98EB-3F2C89EB0F60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C0FC1BBD-706E-4420-A3C8-B22953E8D7E4}"/>
              </a:ext>
            </a:extLst>
          </p:cNvPr>
          <p:cNvSpPr txBox="1"/>
          <p:nvPr/>
        </p:nvSpPr>
        <p:spPr>
          <a:xfrm>
            <a:off x="167156" y="3384021"/>
            <a:ext cx="4764266" cy="326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3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At a performing arts school of 80 students, 54 students can sing, 58 students can dance, and just 6 students can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Rueben says “Over 50% of the students at the school can both sing and dance!”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Is Rueben correct? Explain.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FF2BEAB-DCC1-440F-A2F7-A76127AA631F}"/>
              </a:ext>
            </a:extLst>
          </p:cNvPr>
          <p:cNvGrpSpPr/>
          <p:nvPr/>
        </p:nvGrpSpPr>
        <p:grpSpPr>
          <a:xfrm>
            <a:off x="217164" y="5042757"/>
            <a:ext cx="2527773" cy="1459574"/>
            <a:chOff x="3562060" y="1099569"/>
            <a:chExt cx="2934779" cy="180134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37ACD7B-69DB-4EA5-B8A1-135F881E9C4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FE96FE0B-25BA-4FA6-8BF5-B37CF99C0493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0319729B-1B0B-4C61-A4C4-D0334ECA19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F97E1AE-F9B6-467D-A68F-7C5BB7A67146}"/>
                </a:ext>
              </a:extLst>
            </p:cNvPr>
            <p:cNvSpPr txBox="1"/>
            <p:nvPr/>
          </p:nvSpPr>
          <p:spPr>
            <a:xfrm rot="18814645">
              <a:off x="3885385" y="1350100"/>
              <a:ext cx="546424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Sing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60E2688-15D1-4684-9416-A9AFEFCCAB13}"/>
                </a:ext>
              </a:extLst>
            </p:cNvPr>
            <p:cNvSpPr txBox="1"/>
            <p:nvPr/>
          </p:nvSpPr>
          <p:spPr>
            <a:xfrm rot="2579341">
              <a:off x="5828329" y="1303373"/>
              <a:ext cx="668510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Dance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0AE41B6-DA8A-47A7-AD9A-0E60A0413918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E0C51FF3-6421-4F65-A2CB-E93007AB2292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E0C51FF3-6421-4F65-A2CB-E93007AB22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06335EA-C440-4DBD-91B3-A4FEC6FE81B2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45D3F2C-75A2-4069-941D-6301414F911D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78F1CF7E-B481-446A-AA67-FCC0543EB474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64DCAD3-E2A9-4EE4-9DD1-87715FD05120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939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AD5621-BA4E-4642-A44B-B5B6C218B1C8}"/>
              </a:ext>
            </a:extLst>
          </p:cNvPr>
          <p:cNvSpPr/>
          <p:nvPr/>
        </p:nvSpPr>
        <p:spPr>
          <a:xfrm>
            <a:off x="230861" y="216869"/>
            <a:ext cx="8458084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47A27-1EEA-4F0A-A8D8-960E6EF48E03}"/>
              </a:ext>
            </a:extLst>
          </p:cNvPr>
          <p:cNvSpPr/>
          <p:nvPr/>
        </p:nvSpPr>
        <p:spPr>
          <a:xfrm>
            <a:off x="159511" y="124532"/>
            <a:ext cx="9561578" cy="648826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8A22C-4B9A-4FF9-A92D-AE496A2B9CA0}"/>
              </a:ext>
            </a:extLst>
          </p:cNvPr>
          <p:cNvSpPr txBox="1"/>
          <p:nvPr/>
        </p:nvSpPr>
        <p:spPr>
          <a:xfrm>
            <a:off x="248943" y="221878"/>
            <a:ext cx="845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P.5.3     I can complete Venn diagrams, including when the intersection needs to be calculated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ADA01C-D423-464C-B677-7D8D3FA8361C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4940300" y="630558"/>
            <a:ext cx="0" cy="598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738D97-3A54-4C2F-A04C-7E96D4D05667}"/>
              </a:ext>
            </a:extLst>
          </p:cNvPr>
          <p:cNvSpPr txBox="1"/>
          <p:nvPr/>
        </p:nvSpPr>
        <p:spPr>
          <a:xfrm>
            <a:off x="176035" y="637513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1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group of 150 students, 42 students play a musical instrument, 68 students play a sport, and 53 students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student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both play an instrument and a sport?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ED0B4-5AE5-40C3-A467-49D475B8D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001" y="162982"/>
            <a:ext cx="820748" cy="44355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73108A-4F2F-41FB-8263-CC28F9BE6A80}"/>
              </a:ext>
            </a:extLst>
          </p:cNvPr>
          <p:cNvCxnSpPr>
            <a:cxnSpLocks/>
          </p:cNvCxnSpPr>
          <p:nvPr/>
        </p:nvCxnSpPr>
        <p:spPr>
          <a:xfrm flipH="1">
            <a:off x="168389" y="627338"/>
            <a:ext cx="9552700" cy="887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CB807D-6200-4829-A20A-7744995D423A}"/>
              </a:ext>
            </a:extLst>
          </p:cNvPr>
          <p:cNvCxnSpPr>
            <a:cxnSpLocks/>
            <a:endCxn id="5" idx="1"/>
          </p:cNvCxnSpPr>
          <p:nvPr/>
        </p:nvCxnSpPr>
        <p:spPr>
          <a:xfrm flipH="1">
            <a:off x="159511" y="3321551"/>
            <a:ext cx="9586978" cy="4711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F30BB8-0691-435E-85DC-366A48D09B52}"/>
              </a:ext>
            </a:extLst>
          </p:cNvPr>
          <p:cNvGrpSpPr/>
          <p:nvPr/>
        </p:nvGrpSpPr>
        <p:grpSpPr>
          <a:xfrm>
            <a:off x="257821" y="1697451"/>
            <a:ext cx="2500523" cy="1529721"/>
            <a:chOff x="3562060" y="969580"/>
            <a:chExt cx="2903141" cy="188792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A2553B-EB7B-4BCA-848A-395CCAD67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D3064FF-0EAE-493D-B6EA-B5E52DF5C442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127D45E-0782-455B-BBE2-6EFADCDB65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8806FD-714E-48ED-8FE8-71B3B6C34BC5}"/>
                </a:ext>
              </a:extLst>
            </p:cNvPr>
            <p:cNvSpPr txBox="1"/>
            <p:nvPr/>
          </p:nvSpPr>
          <p:spPr>
            <a:xfrm rot="18814645">
              <a:off x="3617277" y="1350100"/>
              <a:ext cx="1082639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Instrument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F0D625-3819-428E-8175-C5AB0E0A6C40}"/>
                </a:ext>
              </a:extLst>
            </p:cNvPr>
            <p:cNvSpPr txBox="1"/>
            <p:nvPr/>
          </p:nvSpPr>
          <p:spPr>
            <a:xfrm rot="2579341">
              <a:off x="5859968" y="1303373"/>
              <a:ext cx="605233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Sport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B48D19-FE44-4AF9-AD65-06E75A53D76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6BD25B-27A8-4AA3-81D2-C8655DA035B6}"/>
                </a:ext>
              </a:extLst>
            </p:cNvPr>
            <p:cNvSpPr/>
            <p:nvPr/>
          </p:nvSpPr>
          <p:spPr>
            <a:xfrm>
              <a:off x="4981718" y="1889610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53A055-B5B1-47E3-9057-A21C113D4C03}"/>
                </a:ext>
              </a:extLst>
            </p:cNvPr>
            <p:cNvSpPr/>
            <p:nvPr/>
          </p:nvSpPr>
          <p:spPr>
            <a:xfrm>
              <a:off x="4307850" y="1869317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24358-BE1B-4401-B5D7-B9AD485BA8B0}"/>
                </a:ext>
              </a:extLst>
            </p:cNvPr>
            <p:cNvSpPr/>
            <p:nvPr/>
          </p:nvSpPr>
          <p:spPr>
            <a:xfrm>
              <a:off x="5594442" y="1882019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55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ACEAD2-6AA1-4FC1-9138-76595DB6A457}"/>
                </a:ext>
              </a:extLst>
            </p:cNvPr>
            <p:cNvSpPr/>
            <p:nvPr/>
          </p:nvSpPr>
          <p:spPr>
            <a:xfrm>
              <a:off x="6017837" y="2493382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/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𝟏𝟓𝟎</m:t>
                          </m:r>
                        </m:den>
                      </m:f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  <a:blipFill>
                <a:blip r:embed="rId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D932F3DA-4888-4C03-8D4E-2244548C79B6}"/>
              </a:ext>
            </a:extLst>
          </p:cNvPr>
          <p:cNvSpPr txBox="1"/>
          <p:nvPr/>
        </p:nvSpPr>
        <p:spPr>
          <a:xfrm>
            <a:off x="4939239" y="627338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2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survey of 120 people, it was found that 86 people like to drink tea, 53 people like to drink coffee, and 18 people like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person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like either tea or coffee, but not both?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14E7DC-B879-45D7-BDD0-7C9BB9954BB5}"/>
              </a:ext>
            </a:extLst>
          </p:cNvPr>
          <p:cNvGrpSpPr/>
          <p:nvPr/>
        </p:nvGrpSpPr>
        <p:grpSpPr>
          <a:xfrm>
            <a:off x="5021026" y="1769641"/>
            <a:ext cx="2534731" cy="1424395"/>
            <a:chOff x="3562060" y="1099569"/>
            <a:chExt cx="2942857" cy="17579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47FF6E0-4708-4B0B-8D0B-205D9E0CB8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A13C0B96-99C6-4409-915D-4A94F042DE2E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650DCBA-E760-4D65-9069-1DAACDC93D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4389EA0-41D6-4A5C-9C82-838F8BBEF0FF}"/>
                </a:ext>
              </a:extLst>
            </p:cNvPr>
            <p:cNvSpPr txBox="1"/>
            <p:nvPr/>
          </p:nvSpPr>
          <p:spPr>
            <a:xfrm rot="18814645">
              <a:off x="3913596" y="1350100"/>
              <a:ext cx="490001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Tea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8DDFBC5-F91B-4AE6-AD2C-4016A07787AE}"/>
                </a:ext>
              </a:extLst>
            </p:cNvPr>
            <p:cNvSpPr txBox="1"/>
            <p:nvPr/>
          </p:nvSpPr>
          <p:spPr>
            <a:xfrm rot="2579341">
              <a:off x="5820252" y="1303373"/>
              <a:ext cx="684665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Coffee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377052A-E359-4686-95C0-72F3174B7837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628739-281F-49DB-AACE-D2DD431BDE20}"/>
                </a:ext>
              </a:extLst>
            </p:cNvPr>
            <p:cNvSpPr/>
            <p:nvPr/>
          </p:nvSpPr>
          <p:spPr>
            <a:xfrm>
              <a:off x="4983216" y="192584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37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AF20ED-BC37-4841-9D02-EF4480958968}"/>
                </a:ext>
              </a:extLst>
            </p:cNvPr>
            <p:cNvSpPr/>
            <p:nvPr/>
          </p:nvSpPr>
          <p:spPr>
            <a:xfrm>
              <a:off x="4347980" y="191488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49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8881FD-E729-498F-9442-D5BBA1927890}"/>
                </a:ext>
              </a:extLst>
            </p:cNvPr>
            <p:cNvSpPr/>
            <p:nvPr/>
          </p:nvSpPr>
          <p:spPr>
            <a:xfrm>
              <a:off x="5584135" y="1925846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3A36FC-AC67-485A-9281-D309B4ABC0FE}"/>
                </a:ext>
              </a:extLst>
            </p:cNvPr>
            <p:cNvSpPr/>
            <p:nvPr/>
          </p:nvSpPr>
          <p:spPr>
            <a:xfrm>
              <a:off x="6026713" y="2500761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18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/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𝟔𝟓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𝟏𝟐𝟎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(=</m:t>
                      </m:r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  <a:blipFill>
                <a:blip r:embed="rId6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CC167845-6FE1-4202-BD29-13FB523BFFF3}"/>
              </a:ext>
            </a:extLst>
          </p:cNvPr>
          <p:cNvSpPr txBox="1"/>
          <p:nvPr/>
        </p:nvSpPr>
        <p:spPr>
          <a:xfrm>
            <a:off x="167156" y="3384021"/>
            <a:ext cx="4764266" cy="326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3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At a performing arts school of 80 students, 54 students can sing, 58 students can dance, and just 6 students can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Rueben says “Over 50% of the students at the school can both sing and dance!”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Is Rueben correct? Explain.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5A8DC1F-1F5E-456F-B1E4-43C064840588}"/>
              </a:ext>
            </a:extLst>
          </p:cNvPr>
          <p:cNvGrpSpPr/>
          <p:nvPr/>
        </p:nvGrpSpPr>
        <p:grpSpPr>
          <a:xfrm>
            <a:off x="217164" y="5042757"/>
            <a:ext cx="2527773" cy="1424395"/>
            <a:chOff x="3562060" y="1099569"/>
            <a:chExt cx="2934779" cy="175793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A72E5B3-EA5E-4583-B79D-8997600533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A8DDA51D-38B6-4CD7-92BE-51CDE0EF413E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031AA5F-D6EB-4AA0-B3B0-7A036263C0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78A7B1-C7B8-49E1-992B-996DD68A9EF5}"/>
                </a:ext>
              </a:extLst>
            </p:cNvPr>
            <p:cNvSpPr txBox="1"/>
            <p:nvPr/>
          </p:nvSpPr>
          <p:spPr>
            <a:xfrm rot="18814645">
              <a:off x="3885385" y="1350100"/>
              <a:ext cx="546424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Sing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C729CE7-26CA-4DCD-9205-290F1010E33E}"/>
                </a:ext>
              </a:extLst>
            </p:cNvPr>
            <p:cNvSpPr txBox="1"/>
            <p:nvPr/>
          </p:nvSpPr>
          <p:spPr>
            <a:xfrm rot="2579341">
              <a:off x="5828329" y="1303373"/>
              <a:ext cx="668510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Dance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77A9780-2198-4430-BD14-34354A98D04C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8F780C0F-26ED-4EB9-B2C9-19CBE815E89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8F780C0F-26ED-4EB9-B2C9-19CBE815E8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9C8144A-A701-405D-97B1-D60485DEC337}"/>
                </a:ext>
              </a:extLst>
            </p:cNvPr>
            <p:cNvSpPr/>
            <p:nvPr/>
          </p:nvSpPr>
          <p:spPr>
            <a:xfrm>
              <a:off x="4973604" y="1892976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38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22E5B52-DE5F-4574-9789-74771E1EBE4A}"/>
                </a:ext>
              </a:extLst>
            </p:cNvPr>
            <p:cNvSpPr/>
            <p:nvPr/>
          </p:nvSpPr>
          <p:spPr>
            <a:xfrm>
              <a:off x="4389693" y="1903933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BA78337-0294-486C-AA1C-DEA7A2911CD2}"/>
                </a:ext>
              </a:extLst>
            </p:cNvPr>
            <p:cNvSpPr/>
            <p:nvPr/>
          </p:nvSpPr>
          <p:spPr>
            <a:xfrm>
              <a:off x="5607660" y="1903933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20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C7CA2AF-7690-493C-95E9-16F55B4ACCD7}"/>
                </a:ext>
              </a:extLst>
            </p:cNvPr>
            <p:cNvSpPr/>
            <p:nvPr/>
          </p:nvSpPr>
          <p:spPr>
            <a:xfrm>
              <a:off x="6055329" y="2449794"/>
              <a:ext cx="305595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1088EBBC-ED26-4598-BB55-5583B1CE539A}"/>
              </a:ext>
            </a:extLst>
          </p:cNvPr>
          <p:cNvSpPr/>
          <p:nvPr/>
        </p:nvSpPr>
        <p:spPr>
          <a:xfrm>
            <a:off x="2902663" y="4787640"/>
            <a:ext cx="195691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Rueben is incorrect.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50% of 80 students is 40 </a:t>
            </a:r>
          </a:p>
          <a:p>
            <a:endParaRPr lang="en-GB" sz="7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students.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38 students can do both.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So it is less than 50%.</a:t>
            </a:r>
            <a:endParaRPr lang="en-GB" sz="1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DB1E4A4-C632-490D-8347-E6D0D7D78A80}"/>
              </a:ext>
            </a:extLst>
          </p:cNvPr>
          <p:cNvSpPr txBox="1"/>
          <p:nvPr/>
        </p:nvSpPr>
        <p:spPr>
          <a:xfrm>
            <a:off x="4939239" y="3355895"/>
            <a:ext cx="47642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4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college of 150 students, 26 students study Chemistry and 30 students study Biology. 114 students study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percentage of the students at the college do not study Biology?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…………………%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412F2F7-EE16-4D10-AEB5-832054CC6AF4}"/>
              </a:ext>
            </a:extLst>
          </p:cNvPr>
          <p:cNvGrpSpPr/>
          <p:nvPr/>
        </p:nvGrpSpPr>
        <p:grpSpPr>
          <a:xfrm>
            <a:off x="4998426" y="4973481"/>
            <a:ext cx="2561437" cy="1525053"/>
            <a:chOff x="3562060" y="1018758"/>
            <a:chExt cx="2973863" cy="188215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9856657-25D3-43F9-8043-3F87B065B5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3D2E8C2-43FB-40E2-A5FF-2158D83981C4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D000EF49-0325-4C06-93EB-4820C2AC0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21BCC8D-B4AE-4D06-9B72-82C54F79E5BE}"/>
                </a:ext>
              </a:extLst>
            </p:cNvPr>
            <p:cNvSpPr txBox="1"/>
            <p:nvPr/>
          </p:nvSpPr>
          <p:spPr>
            <a:xfrm rot="18814645">
              <a:off x="3655500" y="1361056"/>
              <a:ext cx="1006195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Chemistry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052C2AA-2888-4307-AF8F-99FF1193BE08}"/>
                </a:ext>
              </a:extLst>
            </p:cNvPr>
            <p:cNvSpPr txBox="1"/>
            <p:nvPr/>
          </p:nvSpPr>
          <p:spPr>
            <a:xfrm rot="2579341">
              <a:off x="5789246" y="1303374"/>
              <a:ext cx="746677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Biology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64090F2-A447-4FCF-97E8-866CB7EF3D3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EF6077CC-A4BF-4EA5-820B-CA4BD68C11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8B2BE4C-A088-4D7C-A7E2-95ADE42C8652}"/>
                </a:ext>
              </a:extLst>
            </p:cNvPr>
            <p:cNvSpPr/>
            <p:nvPr/>
          </p:nvSpPr>
          <p:spPr>
            <a:xfrm>
              <a:off x="4890449" y="1925847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C008575-7ECA-485F-80FF-180BBEEB0271}"/>
                </a:ext>
              </a:extLst>
            </p:cNvPr>
            <p:cNvSpPr/>
            <p:nvPr/>
          </p:nvSpPr>
          <p:spPr>
            <a:xfrm>
              <a:off x="4225557" y="1914889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FF914123-82A7-4CAF-9B79-40ADE5C9558B}"/>
                </a:ext>
              </a:extLst>
            </p:cNvPr>
            <p:cNvSpPr/>
            <p:nvPr/>
          </p:nvSpPr>
          <p:spPr>
            <a:xfrm>
              <a:off x="5584134" y="1914890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3E880DB-7815-4C09-98EB-3F2C89EB0F60}"/>
                </a:ext>
              </a:extLst>
            </p:cNvPr>
            <p:cNvSpPr/>
            <p:nvPr/>
          </p:nvSpPr>
          <p:spPr>
            <a:xfrm>
              <a:off x="5901362" y="2559055"/>
              <a:ext cx="57731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kern="0" dirty="0">
                  <a:solidFill>
                    <a:prstClr val="black"/>
                  </a:solidFill>
                  <a:latin typeface="+mj-lt"/>
                </a:rPr>
                <a:t>………</a:t>
              </a:r>
              <a:endParaRPr lang="en-GB" sz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9134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AD5621-BA4E-4642-A44B-B5B6C218B1C8}"/>
              </a:ext>
            </a:extLst>
          </p:cNvPr>
          <p:cNvSpPr/>
          <p:nvPr/>
        </p:nvSpPr>
        <p:spPr>
          <a:xfrm>
            <a:off x="230861" y="216869"/>
            <a:ext cx="8458084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47A27-1EEA-4F0A-A8D8-960E6EF48E03}"/>
              </a:ext>
            </a:extLst>
          </p:cNvPr>
          <p:cNvSpPr/>
          <p:nvPr/>
        </p:nvSpPr>
        <p:spPr>
          <a:xfrm>
            <a:off x="159511" y="124532"/>
            <a:ext cx="9561578" cy="648826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8A22C-4B9A-4FF9-A92D-AE496A2B9CA0}"/>
              </a:ext>
            </a:extLst>
          </p:cNvPr>
          <p:cNvSpPr txBox="1"/>
          <p:nvPr/>
        </p:nvSpPr>
        <p:spPr>
          <a:xfrm>
            <a:off x="248943" y="221878"/>
            <a:ext cx="8458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P.5.3     I can complete Venn diagrams, including when the intersection needs to be calculated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ADA01C-D423-464C-B677-7D8D3FA8361C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4940300" y="630558"/>
            <a:ext cx="0" cy="598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738D97-3A54-4C2F-A04C-7E96D4D05667}"/>
              </a:ext>
            </a:extLst>
          </p:cNvPr>
          <p:cNvSpPr txBox="1"/>
          <p:nvPr/>
        </p:nvSpPr>
        <p:spPr>
          <a:xfrm>
            <a:off x="176035" y="637513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1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group of 150 students, 42 students play a musical instrument, 68 students play a sport, and 53 students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student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both play an instrument and a sport?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7ED0B4-5AE5-40C3-A467-49D475B8D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001" y="162982"/>
            <a:ext cx="820748" cy="44355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73108A-4F2F-41FB-8263-CC28F9BE6A80}"/>
              </a:ext>
            </a:extLst>
          </p:cNvPr>
          <p:cNvCxnSpPr>
            <a:cxnSpLocks/>
          </p:cNvCxnSpPr>
          <p:nvPr/>
        </p:nvCxnSpPr>
        <p:spPr>
          <a:xfrm flipH="1">
            <a:off x="168389" y="627338"/>
            <a:ext cx="9552700" cy="887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CB807D-6200-4829-A20A-7744995D423A}"/>
              </a:ext>
            </a:extLst>
          </p:cNvPr>
          <p:cNvCxnSpPr>
            <a:cxnSpLocks/>
            <a:endCxn id="5" idx="1"/>
          </p:cNvCxnSpPr>
          <p:nvPr/>
        </p:nvCxnSpPr>
        <p:spPr>
          <a:xfrm flipH="1">
            <a:off x="159511" y="3321551"/>
            <a:ext cx="9586978" cy="4711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F30BB8-0691-435E-85DC-366A48D09B52}"/>
              </a:ext>
            </a:extLst>
          </p:cNvPr>
          <p:cNvGrpSpPr/>
          <p:nvPr/>
        </p:nvGrpSpPr>
        <p:grpSpPr>
          <a:xfrm>
            <a:off x="257821" y="1697451"/>
            <a:ext cx="2500523" cy="1529721"/>
            <a:chOff x="3562060" y="969580"/>
            <a:chExt cx="2903141" cy="188792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A2553B-EB7B-4BCA-848A-395CCAD67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D3064FF-0EAE-493D-B6EA-B5E52DF5C442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127D45E-0782-455B-BBE2-6EFADCDB65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8806FD-714E-48ED-8FE8-71B3B6C34BC5}"/>
                </a:ext>
              </a:extLst>
            </p:cNvPr>
            <p:cNvSpPr txBox="1"/>
            <p:nvPr/>
          </p:nvSpPr>
          <p:spPr>
            <a:xfrm rot="18814645">
              <a:off x="3617277" y="1350100"/>
              <a:ext cx="1082639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Instrument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F0D625-3819-428E-8175-C5AB0E0A6C40}"/>
                </a:ext>
              </a:extLst>
            </p:cNvPr>
            <p:cNvSpPr txBox="1"/>
            <p:nvPr/>
          </p:nvSpPr>
          <p:spPr>
            <a:xfrm rot="2579341">
              <a:off x="5859968" y="1303373"/>
              <a:ext cx="605233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Sport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B48D19-FE44-4AF9-AD65-06E75A53D769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6D9C1965-C923-47C8-A6EA-4501E465B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6BD25B-27A8-4AA3-81D2-C8655DA035B6}"/>
                </a:ext>
              </a:extLst>
            </p:cNvPr>
            <p:cNvSpPr/>
            <p:nvPr/>
          </p:nvSpPr>
          <p:spPr>
            <a:xfrm>
              <a:off x="4981718" y="1889610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53A055-B5B1-47E3-9057-A21C113D4C03}"/>
                </a:ext>
              </a:extLst>
            </p:cNvPr>
            <p:cNvSpPr/>
            <p:nvPr/>
          </p:nvSpPr>
          <p:spPr>
            <a:xfrm>
              <a:off x="4307850" y="1869317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24358-BE1B-4401-B5D7-B9AD485BA8B0}"/>
                </a:ext>
              </a:extLst>
            </p:cNvPr>
            <p:cNvSpPr/>
            <p:nvPr/>
          </p:nvSpPr>
          <p:spPr>
            <a:xfrm>
              <a:off x="5594442" y="1882019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55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ACEAD2-6AA1-4FC1-9138-76595DB6A457}"/>
                </a:ext>
              </a:extLst>
            </p:cNvPr>
            <p:cNvSpPr/>
            <p:nvPr/>
          </p:nvSpPr>
          <p:spPr>
            <a:xfrm>
              <a:off x="6017837" y="2493382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53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/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𝟏𝟓𝟎</m:t>
                          </m:r>
                        </m:den>
                      </m:f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A11A61F-AEB0-4F13-9387-9D083E54E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74" y="2768142"/>
                <a:ext cx="492443" cy="439223"/>
              </a:xfrm>
              <a:prstGeom prst="rect">
                <a:avLst/>
              </a:prstGeom>
              <a:blipFill>
                <a:blip r:embed="rId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D932F3DA-4888-4C03-8D4E-2244548C79B6}"/>
              </a:ext>
            </a:extLst>
          </p:cNvPr>
          <p:cNvSpPr txBox="1"/>
          <p:nvPr/>
        </p:nvSpPr>
        <p:spPr>
          <a:xfrm>
            <a:off x="4939239" y="627338"/>
            <a:ext cx="476426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2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survey of 120 people, it was found that 86 people like to drink tea, 53 people like to drink coffee, and 18 people like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 person is selected at random. 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is the probability they like either tea or coffee, but not both?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14E7DC-B879-45D7-BDD0-7C9BB9954BB5}"/>
              </a:ext>
            </a:extLst>
          </p:cNvPr>
          <p:cNvGrpSpPr/>
          <p:nvPr/>
        </p:nvGrpSpPr>
        <p:grpSpPr>
          <a:xfrm>
            <a:off x="5021026" y="1769641"/>
            <a:ext cx="2534731" cy="1424395"/>
            <a:chOff x="3562060" y="1099569"/>
            <a:chExt cx="2942857" cy="17579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47FF6E0-4708-4B0B-8D0B-205D9E0CB8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A13C0B96-99C6-4409-915D-4A94F042DE2E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650DCBA-E760-4D65-9069-1DAACDC93D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4389EA0-41D6-4A5C-9C82-838F8BBEF0FF}"/>
                </a:ext>
              </a:extLst>
            </p:cNvPr>
            <p:cNvSpPr txBox="1"/>
            <p:nvPr/>
          </p:nvSpPr>
          <p:spPr>
            <a:xfrm rot="18814645">
              <a:off x="3913596" y="1350100"/>
              <a:ext cx="490001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Tea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8DDFBC5-F91B-4AE6-AD2C-4016A07787AE}"/>
                </a:ext>
              </a:extLst>
            </p:cNvPr>
            <p:cNvSpPr txBox="1"/>
            <p:nvPr/>
          </p:nvSpPr>
          <p:spPr>
            <a:xfrm rot="2579341">
              <a:off x="5820252" y="1303373"/>
              <a:ext cx="684665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Coffee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377052A-E359-4686-95C0-72F3174B7837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8EE96DD-0A22-492C-873A-F5C9276604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628739-281F-49DB-AACE-D2DD431BDE20}"/>
                </a:ext>
              </a:extLst>
            </p:cNvPr>
            <p:cNvSpPr/>
            <p:nvPr/>
          </p:nvSpPr>
          <p:spPr>
            <a:xfrm>
              <a:off x="4983216" y="192584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37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AF20ED-BC37-4841-9D02-EF4480958968}"/>
                </a:ext>
              </a:extLst>
            </p:cNvPr>
            <p:cNvSpPr/>
            <p:nvPr/>
          </p:nvSpPr>
          <p:spPr>
            <a:xfrm>
              <a:off x="4347980" y="1914888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49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8881FD-E729-498F-9442-D5BBA1927890}"/>
                </a:ext>
              </a:extLst>
            </p:cNvPr>
            <p:cNvSpPr/>
            <p:nvPr/>
          </p:nvSpPr>
          <p:spPr>
            <a:xfrm>
              <a:off x="5584135" y="1925846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3A36FC-AC67-485A-9281-D309B4ABC0FE}"/>
                </a:ext>
              </a:extLst>
            </p:cNvPr>
            <p:cNvSpPr/>
            <p:nvPr/>
          </p:nvSpPr>
          <p:spPr>
            <a:xfrm>
              <a:off x="6026713" y="2500761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18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/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𝟔𝟓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𝟏𝟐𝟎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(=</m:t>
                      </m:r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2285BC0-0B68-47CB-A3E3-5698DDE46F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828" y="2735127"/>
                <a:ext cx="1020921" cy="443006"/>
              </a:xfrm>
              <a:prstGeom prst="rect">
                <a:avLst/>
              </a:prstGeom>
              <a:blipFill>
                <a:blip r:embed="rId6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CC167845-6FE1-4202-BD29-13FB523BFFF3}"/>
              </a:ext>
            </a:extLst>
          </p:cNvPr>
          <p:cNvSpPr txBox="1"/>
          <p:nvPr/>
        </p:nvSpPr>
        <p:spPr>
          <a:xfrm>
            <a:off x="167156" y="3384021"/>
            <a:ext cx="4764266" cy="326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3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At a performing arts school of 80 students, 54 students can sing, 58 students can dance, and just 6 students can do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Rueben says “Over 50% of the students at the school can both sing and dance!”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Is Rueben correct? Explain.</a:t>
            </a:r>
          </a:p>
          <a:p>
            <a:pPr lvl="0" defTabSz="914400"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  <a:p>
            <a:pPr lvl="0" algn="r" defTabSz="914400">
              <a:lnSpc>
                <a:spcPct val="150000"/>
              </a:lnSpc>
              <a:defRPr/>
            </a:pPr>
            <a:r>
              <a:rPr lang="en-GB" sz="1300" kern="0" dirty="0">
                <a:solidFill>
                  <a:prstClr val="black"/>
                </a:solidFill>
              </a:rPr>
              <a:t>…………………………………….……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5A8DC1F-1F5E-456F-B1E4-43C064840588}"/>
              </a:ext>
            </a:extLst>
          </p:cNvPr>
          <p:cNvGrpSpPr/>
          <p:nvPr/>
        </p:nvGrpSpPr>
        <p:grpSpPr>
          <a:xfrm>
            <a:off x="217164" y="5042757"/>
            <a:ext cx="2527773" cy="1424395"/>
            <a:chOff x="3562060" y="1099569"/>
            <a:chExt cx="2934779" cy="175793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A72E5B3-EA5E-4583-B79D-8997600533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A8DDA51D-38B6-4CD7-92BE-51CDE0EF413E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031AA5F-D6EB-4AA0-B3B0-7A036263C0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78A7B1-C7B8-49E1-992B-996DD68A9EF5}"/>
                </a:ext>
              </a:extLst>
            </p:cNvPr>
            <p:cNvSpPr txBox="1"/>
            <p:nvPr/>
          </p:nvSpPr>
          <p:spPr>
            <a:xfrm rot="18814645">
              <a:off x="3885385" y="1350100"/>
              <a:ext cx="546424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Sing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C729CE7-26CA-4DCD-9205-290F1010E33E}"/>
                </a:ext>
              </a:extLst>
            </p:cNvPr>
            <p:cNvSpPr txBox="1"/>
            <p:nvPr/>
          </p:nvSpPr>
          <p:spPr>
            <a:xfrm rot="2579341">
              <a:off x="5828329" y="1303373"/>
              <a:ext cx="668510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Dance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77A9780-2198-4430-BD14-34354A98D04C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8F780C0F-26ED-4EB9-B2C9-19CBE815E891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8F780C0F-26ED-4EB9-B2C9-19CBE815E8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9C8144A-A701-405D-97B1-D60485DEC337}"/>
                </a:ext>
              </a:extLst>
            </p:cNvPr>
            <p:cNvSpPr/>
            <p:nvPr/>
          </p:nvSpPr>
          <p:spPr>
            <a:xfrm>
              <a:off x="4973604" y="1892976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38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22E5B52-DE5F-4574-9789-74771E1EBE4A}"/>
                </a:ext>
              </a:extLst>
            </p:cNvPr>
            <p:cNvSpPr/>
            <p:nvPr/>
          </p:nvSpPr>
          <p:spPr>
            <a:xfrm>
              <a:off x="4389693" y="1903933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BA78337-0294-486C-AA1C-DEA7A2911CD2}"/>
                </a:ext>
              </a:extLst>
            </p:cNvPr>
            <p:cNvSpPr/>
            <p:nvPr/>
          </p:nvSpPr>
          <p:spPr>
            <a:xfrm>
              <a:off x="5607660" y="1903933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20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C7CA2AF-7690-493C-95E9-16F55B4ACCD7}"/>
                </a:ext>
              </a:extLst>
            </p:cNvPr>
            <p:cNvSpPr/>
            <p:nvPr/>
          </p:nvSpPr>
          <p:spPr>
            <a:xfrm>
              <a:off x="6055329" y="2449794"/>
              <a:ext cx="305595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1088EBBC-ED26-4598-BB55-5583B1CE539A}"/>
              </a:ext>
            </a:extLst>
          </p:cNvPr>
          <p:cNvSpPr/>
          <p:nvPr/>
        </p:nvSpPr>
        <p:spPr>
          <a:xfrm>
            <a:off x="2902663" y="4787640"/>
            <a:ext cx="195691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Rueben is incorrect.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50% of 80 students is 40 </a:t>
            </a:r>
          </a:p>
          <a:p>
            <a:endParaRPr lang="en-GB" sz="7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students.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38 students can do both.</a:t>
            </a:r>
          </a:p>
          <a:p>
            <a:endParaRPr lang="en-GB" sz="800" b="1" kern="0" dirty="0">
              <a:solidFill>
                <a:srgbClr val="0070C0"/>
              </a:solidFill>
              <a:latin typeface="+mj-lt"/>
            </a:endParaRPr>
          </a:p>
          <a:p>
            <a:r>
              <a:rPr lang="en-GB" sz="1200" b="1" kern="0" dirty="0">
                <a:solidFill>
                  <a:srgbClr val="0070C0"/>
                </a:solidFill>
                <a:latin typeface="+mj-lt"/>
              </a:rPr>
              <a:t>So it is less than 50%.</a:t>
            </a:r>
            <a:endParaRPr lang="en-GB" sz="1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E9B51CA-BB01-49AC-819E-C5D1D095BD23}"/>
              </a:ext>
            </a:extLst>
          </p:cNvPr>
          <p:cNvSpPr txBox="1"/>
          <p:nvPr/>
        </p:nvSpPr>
        <p:spPr>
          <a:xfrm>
            <a:off x="4939239" y="3355895"/>
            <a:ext cx="47642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300" b="1" u="sng" kern="0" dirty="0">
                <a:solidFill>
                  <a:prstClr val="black"/>
                </a:solidFill>
              </a:rPr>
              <a:t>Question 4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In a college of 150 students, 26 students study Chemistry and 30 students study Biology. 114 students study neither.</a:t>
            </a:r>
          </a:p>
          <a:p>
            <a:pPr lvl="0" defTabSz="914400">
              <a:defRPr/>
            </a:pPr>
            <a:r>
              <a:rPr lang="en-GB" sz="1300" kern="0" dirty="0">
                <a:solidFill>
                  <a:prstClr val="black"/>
                </a:solidFill>
              </a:rPr>
              <a:t>What percentage of the students at the college do not study Biology?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300" kern="0" dirty="0">
              <a:solidFill>
                <a:prstClr val="black"/>
              </a:solidFill>
            </a:endParaRP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…………………% 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A77C15F-280D-4C72-837F-D6455A86D852}"/>
              </a:ext>
            </a:extLst>
          </p:cNvPr>
          <p:cNvGrpSpPr/>
          <p:nvPr/>
        </p:nvGrpSpPr>
        <p:grpSpPr>
          <a:xfrm>
            <a:off x="4998426" y="4973481"/>
            <a:ext cx="2561437" cy="1489874"/>
            <a:chOff x="3562060" y="1018758"/>
            <a:chExt cx="2973863" cy="183874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FB8B445-74C3-439F-8C67-552004529E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09" y="1352479"/>
              <a:ext cx="2131052" cy="1294853"/>
              <a:chOff x="5768840" y="1216780"/>
              <a:chExt cx="4729016" cy="2873408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E78AA08-BCD5-4F83-992A-98A3E5EA4AAF}"/>
                  </a:ext>
                </a:extLst>
              </p:cNvPr>
              <p:cNvSpPr/>
              <p:nvPr/>
            </p:nvSpPr>
            <p:spPr>
              <a:xfrm>
                <a:off x="5768840" y="1216781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F2B2129E-1EFE-4922-907F-523EB64BD3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4449" y="1216780"/>
                <a:ext cx="2873407" cy="287340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C35AC2B-13B0-4A15-B7E5-94283EAEBE4B}"/>
                </a:ext>
              </a:extLst>
            </p:cNvPr>
            <p:cNvSpPr txBox="1"/>
            <p:nvPr/>
          </p:nvSpPr>
          <p:spPr>
            <a:xfrm rot="18814645">
              <a:off x="3655500" y="1361056"/>
              <a:ext cx="1006195" cy="321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Chemistry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1BA777B-9BF3-4945-8C57-DB36168AE99F}"/>
                </a:ext>
              </a:extLst>
            </p:cNvPr>
            <p:cNvSpPr txBox="1"/>
            <p:nvPr/>
          </p:nvSpPr>
          <p:spPr>
            <a:xfrm rot="2579341">
              <a:off x="5789246" y="1303374"/>
              <a:ext cx="746677" cy="34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Biology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DB391CE-4342-49C4-AFFA-EA1788FE1F41}"/>
                </a:ext>
              </a:extLst>
            </p:cNvPr>
            <p:cNvSpPr/>
            <p:nvPr/>
          </p:nvSpPr>
          <p:spPr>
            <a:xfrm>
              <a:off x="3822700" y="1148419"/>
              <a:ext cx="2640931" cy="17090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8BFE6C1D-F6C0-4FCD-A7AE-F9925FA04A40}"/>
                    </a:ext>
                  </a:extLst>
                </p:cNvPr>
                <p:cNvSpPr txBox="1"/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>
                        <m:r>
                          <a:rPr lang="en-GB" sz="12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en-GB" sz="1200" dirty="0"/>
                </a:p>
              </p:txBody>
            </p:sp>
          </mc:Choice>
          <mc:Fallback xmlns="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8BFE6C1D-F6C0-4FCD-A7AE-F9925FA04A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2060" y="1099569"/>
                  <a:ext cx="347952" cy="341861"/>
                </a:xfrm>
                <a:prstGeom prst="rect">
                  <a:avLst/>
                </a:prstGeom>
                <a:blipFill>
                  <a:blip r:embed="rId3"/>
                  <a:stretch>
                    <a:fillRect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906BA2E-43D7-41A4-827E-62FBA11FCB44}"/>
                </a:ext>
              </a:extLst>
            </p:cNvPr>
            <p:cNvSpPr/>
            <p:nvPr/>
          </p:nvSpPr>
          <p:spPr>
            <a:xfrm>
              <a:off x="4962947" y="1914046"/>
              <a:ext cx="393066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20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3620D00-3248-4ACC-B69D-ACF69A538063}"/>
                </a:ext>
              </a:extLst>
            </p:cNvPr>
            <p:cNvSpPr/>
            <p:nvPr/>
          </p:nvSpPr>
          <p:spPr>
            <a:xfrm>
              <a:off x="4390333" y="1925002"/>
              <a:ext cx="305595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6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5DBDBCC-80A8-4E5A-835A-33DF8F64C037}"/>
                </a:ext>
              </a:extLst>
            </p:cNvPr>
            <p:cNvSpPr/>
            <p:nvPr/>
          </p:nvSpPr>
          <p:spPr>
            <a:xfrm>
              <a:off x="5584135" y="1914890"/>
              <a:ext cx="396788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10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E114E1F-018A-4D14-8078-49004788812C}"/>
                </a:ext>
              </a:extLst>
            </p:cNvPr>
            <p:cNvSpPr/>
            <p:nvPr/>
          </p:nvSpPr>
          <p:spPr>
            <a:xfrm>
              <a:off x="5955913" y="2497012"/>
              <a:ext cx="482399" cy="341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kern="0" dirty="0">
                  <a:solidFill>
                    <a:srgbClr val="0070C0"/>
                  </a:solidFill>
                  <a:latin typeface="+mj-lt"/>
                </a:rPr>
                <a:t>114</a:t>
              </a:r>
              <a:endParaRPr lang="en-GB" sz="1200" b="1" dirty="0">
                <a:solidFill>
                  <a:srgbClr val="0070C0"/>
                </a:solidFill>
                <a:latin typeface="+mj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1CD6A76-C4FC-46EF-9773-DB637CF94584}"/>
                  </a:ext>
                </a:extLst>
              </p:cNvPr>
              <p:cNvSpPr/>
              <p:nvPr/>
            </p:nvSpPr>
            <p:spPr>
              <a:xfrm>
                <a:off x="7567956" y="4416351"/>
                <a:ext cx="1871153" cy="4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𝟏𝟐𝟎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𝟏𝟓𝟎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𝟓𝟎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𝟖𝟎</m:t>
                          </m:r>
                        </m:num>
                        <m:den>
                          <m:r>
                            <a:rPr lang="en-GB" sz="1200" b="1" i="1" kern="0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𝟖𝟎</m:t>
                      </m:r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1CD6A76-C4FC-46EF-9773-DB637CF945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7956" y="4416351"/>
                <a:ext cx="1871153" cy="4392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389D6CE-79E5-48A7-BFBF-826331ECC9DB}"/>
                  </a:ext>
                </a:extLst>
              </p:cNvPr>
              <p:cNvSpPr/>
              <p:nvPr/>
            </p:nvSpPr>
            <p:spPr>
              <a:xfrm>
                <a:off x="8903210" y="6273286"/>
                <a:ext cx="40107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1200" b="1" i="1" kern="0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𝟖𝟎</m:t>
                      </m:r>
                    </m:oMath>
                  </m:oMathPara>
                </a14:m>
                <a:endParaRPr lang="en-GB" sz="12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389D6CE-79E5-48A7-BFBF-826331ECC9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3210" y="6273286"/>
                <a:ext cx="401072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4604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286BAC-0931-408F-82EA-38FF27104B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EC2E-F399-43E6-8BBE-3155D0A7B4AA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21b28a86-d45e-4ed2-9bdc-9f4781949d06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2039BFE-BCE6-456D-BA86-585D316F02E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</TotalTime>
  <Words>1312</Words>
  <Application>Microsoft Office PowerPoint</Application>
  <PresentationFormat>A4 Paper (210x297 mm)</PresentationFormat>
  <Paragraphs>417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21</cp:revision>
  <dcterms:created xsi:type="dcterms:W3CDTF">2023-01-02T21:19:06Z</dcterms:created>
  <dcterms:modified xsi:type="dcterms:W3CDTF">2026-08-23T20:04:28Z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