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7" r:id="rId2"/>
    <p:sldId id="304" r:id="rId3"/>
    <p:sldId id="303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0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3399"/>
    <a:srgbClr val="99CCFF"/>
    <a:srgbClr val="B5DEF1"/>
    <a:srgbClr val="71B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16" autoAdjust="0"/>
    <p:restoredTop sz="94660"/>
  </p:normalViewPr>
  <p:slideViewPr>
    <p:cSldViewPr snapToGrid="0">
      <p:cViewPr varScale="1">
        <p:scale>
          <a:sx n="95" d="100"/>
          <a:sy n="95" d="100"/>
        </p:scale>
        <p:origin x="21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772ECE07-80DE-4E70-8156-D090A05429A4}"/>
    <pc:docChg chg="undo custSel addSld modSld">
      <pc:chgData name="Alison Jagger" userId="b1c94611-6e56-48f0-8a81-e0e9a6508702" providerId="ADAL" clId="{772ECE07-80DE-4E70-8156-D090A05429A4}" dt="2023-09-27T20:30:15.227" v="497" actId="20577"/>
      <pc:docMkLst>
        <pc:docMk/>
      </pc:docMkLst>
      <pc:sldChg chg="modSp">
        <pc:chgData name="Alison Jagger" userId="b1c94611-6e56-48f0-8a81-e0e9a6508702" providerId="ADAL" clId="{772ECE07-80DE-4E70-8156-D090A05429A4}" dt="2023-09-27T20:17:08.463" v="51" actId="403"/>
        <pc:sldMkLst>
          <pc:docMk/>
          <pc:sldMk cId="3266470435" sldId="303"/>
        </pc:sldMkLst>
        <pc:spChg chg="mod">
          <ac:chgData name="Alison Jagger" userId="b1c94611-6e56-48f0-8a81-e0e9a6508702" providerId="ADAL" clId="{772ECE07-80DE-4E70-8156-D090A05429A4}" dt="2023-09-27T20:17:08.463" v="51" actId="403"/>
          <ac:spMkLst>
            <pc:docMk/>
            <pc:sldMk cId="3266470435" sldId="303"/>
            <ac:spMk id="5" creationId="{D284A72E-F871-44AE-BBC1-626A1B6E35BD}"/>
          </ac:spMkLst>
        </pc:spChg>
      </pc:sldChg>
      <pc:sldChg chg="modSp">
        <pc:chgData name="Alison Jagger" userId="b1c94611-6e56-48f0-8a81-e0e9a6508702" providerId="ADAL" clId="{772ECE07-80DE-4E70-8156-D090A05429A4}" dt="2023-09-27T20:30:15.227" v="497" actId="20577"/>
        <pc:sldMkLst>
          <pc:docMk/>
          <pc:sldMk cId="369760785" sldId="304"/>
        </pc:sldMkLst>
        <pc:graphicFrameChg chg="modGraphic">
          <ac:chgData name="Alison Jagger" userId="b1c94611-6e56-48f0-8a81-e0e9a6508702" providerId="ADAL" clId="{772ECE07-80DE-4E70-8156-D090A05429A4}" dt="2023-09-27T20:30:15.227" v="497" actId="20577"/>
          <ac:graphicFrameMkLst>
            <pc:docMk/>
            <pc:sldMk cId="369760785" sldId="304"/>
            <ac:graphicFrameMk id="23" creationId="{2387643C-A02F-49D2-B05A-D64F4D5FE1FD}"/>
          </ac:graphicFrameMkLst>
        </pc:graphicFrameChg>
      </pc:sldChg>
      <pc:sldChg chg="addSp modSp">
        <pc:chgData name="Alison Jagger" userId="b1c94611-6e56-48f0-8a81-e0e9a6508702" providerId="ADAL" clId="{772ECE07-80DE-4E70-8156-D090A05429A4}" dt="2023-09-27T20:28:44.859" v="396" actId="20577"/>
        <pc:sldMkLst>
          <pc:docMk/>
          <pc:sldMk cId="3801537126" sldId="305"/>
        </pc:sldMkLst>
        <pc:spChg chg="mod">
          <ac:chgData name="Alison Jagger" userId="b1c94611-6e56-48f0-8a81-e0e9a6508702" providerId="ADAL" clId="{772ECE07-80DE-4E70-8156-D090A05429A4}" dt="2023-09-27T20:23:22.619" v="193" actId="20577"/>
          <ac:spMkLst>
            <pc:docMk/>
            <pc:sldMk cId="3801537126" sldId="305"/>
            <ac:spMk id="2" creationId="{7C506376-37D5-4DD6-A235-CE6A9926ECC2}"/>
          </ac:spMkLst>
        </pc:spChg>
        <pc:spChg chg="add mod">
          <ac:chgData name="Alison Jagger" userId="b1c94611-6e56-48f0-8a81-e0e9a6508702" providerId="ADAL" clId="{772ECE07-80DE-4E70-8156-D090A05429A4}" dt="2023-09-27T20:28:44.859" v="396" actId="20577"/>
          <ac:spMkLst>
            <pc:docMk/>
            <pc:sldMk cId="3801537126" sldId="305"/>
            <ac:spMk id="7" creationId="{A2BC2638-C4B6-49E7-AD42-877D1A5DE6A5}"/>
          </ac:spMkLst>
        </pc:spChg>
      </pc:sldChg>
      <pc:sldChg chg="modSp add">
        <pc:chgData name="Alison Jagger" userId="b1c94611-6e56-48f0-8a81-e0e9a6508702" providerId="ADAL" clId="{772ECE07-80DE-4E70-8156-D090A05429A4}" dt="2023-09-27T20:17:29.585" v="60" actId="20577"/>
        <pc:sldMkLst>
          <pc:docMk/>
          <pc:sldMk cId="4164461407" sldId="306"/>
        </pc:sldMkLst>
        <pc:spChg chg="mod">
          <ac:chgData name="Alison Jagger" userId="b1c94611-6e56-48f0-8a81-e0e9a6508702" providerId="ADAL" clId="{772ECE07-80DE-4E70-8156-D090A05429A4}" dt="2023-09-27T20:17:29.585" v="60" actId="20577"/>
          <ac:spMkLst>
            <pc:docMk/>
            <pc:sldMk cId="4164461407" sldId="306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17:54.422" v="77" actId="20577"/>
        <pc:sldMkLst>
          <pc:docMk/>
          <pc:sldMk cId="986339603" sldId="307"/>
        </pc:sldMkLst>
        <pc:spChg chg="mod">
          <ac:chgData name="Alison Jagger" userId="b1c94611-6e56-48f0-8a81-e0e9a6508702" providerId="ADAL" clId="{772ECE07-80DE-4E70-8156-D090A05429A4}" dt="2023-09-27T20:17:54.422" v="77" actId="20577"/>
          <ac:spMkLst>
            <pc:docMk/>
            <pc:sldMk cId="986339603" sldId="307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18:49.866" v="92" actId="20577"/>
        <pc:sldMkLst>
          <pc:docMk/>
          <pc:sldMk cId="4107995937" sldId="308"/>
        </pc:sldMkLst>
        <pc:spChg chg="mod">
          <ac:chgData name="Alison Jagger" userId="b1c94611-6e56-48f0-8a81-e0e9a6508702" providerId="ADAL" clId="{772ECE07-80DE-4E70-8156-D090A05429A4}" dt="2023-09-27T20:18:49.866" v="92" actId="20577"/>
          <ac:spMkLst>
            <pc:docMk/>
            <pc:sldMk cId="4107995937" sldId="308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19:10.619" v="108" actId="20577"/>
        <pc:sldMkLst>
          <pc:docMk/>
          <pc:sldMk cId="1633450999" sldId="309"/>
        </pc:sldMkLst>
        <pc:spChg chg="mod">
          <ac:chgData name="Alison Jagger" userId="b1c94611-6e56-48f0-8a81-e0e9a6508702" providerId="ADAL" clId="{772ECE07-80DE-4E70-8156-D090A05429A4}" dt="2023-09-27T20:19:10.619" v="108" actId="20577"/>
          <ac:spMkLst>
            <pc:docMk/>
            <pc:sldMk cId="1633450999" sldId="309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19:44.812" v="124" actId="20577"/>
        <pc:sldMkLst>
          <pc:docMk/>
          <pc:sldMk cId="2527272952" sldId="310"/>
        </pc:sldMkLst>
        <pc:spChg chg="mod">
          <ac:chgData name="Alison Jagger" userId="b1c94611-6e56-48f0-8a81-e0e9a6508702" providerId="ADAL" clId="{772ECE07-80DE-4E70-8156-D090A05429A4}" dt="2023-09-27T20:19:44.812" v="124" actId="20577"/>
          <ac:spMkLst>
            <pc:docMk/>
            <pc:sldMk cId="2527272952" sldId="310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0:09.004" v="140" actId="20577"/>
        <pc:sldMkLst>
          <pc:docMk/>
          <pc:sldMk cId="2713959684" sldId="311"/>
        </pc:sldMkLst>
        <pc:spChg chg="mod">
          <ac:chgData name="Alison Jagger" userId="b1c94611-6e56-48f0-8a81-e0e9a6508702" providerId="ADAL" clId="{772ECE07-80DE-4E70-8156-D090A05429A4}" dt="2023-09-27T20:20:09.004" v="140" actId="20577"/>
          <ac:spMkLst>
            <pc:docMk/>
            <pc:sldMk cId="2713959684" sldId="311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0:59.751" v="164" actId="20577"/>
        <pc:sldMkLst>
          <pc:docMk/>
          <pc:sldMk cId="2469156483" sldId="312"/>
        </pc:sldMkLst>
        <pc:spChg chg="mod">
          <ac:chgData name="Alison Jagger" userId="b1c94611-6e56-48f0-8a81-e0e9a6508702" providerId="ADAL" clId="{772ECE07-80DE-4E70-8156-D090A05429A4}" dt="2023-09-27T20:20:59.751" v="164" actId="20577"/>
          <ac:spMkLst>
            <pc:docMk/>
            <pc:sldMk cId="2469156483" sldId="312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3:14.228" v="185" actId="20577"/>
        <pc:sldMkLst>
          <pc:docMk/>
          <pc:sldMk cId="744064939" sldId="313"/>
        </pc:sldMkLst>
        <pc:spChg chg="mod">
          <ac:chgData name="Alison Jagger" userId="b1c94611-6e56-48f0-8a81-e0e9a6508702" providerId="ADAL" clId="{772ECE07-80DE-4E70-8156-D090A05429A4}" dt="2023-09-27T20:23:14.228" v="185" actId="20577"/>
          <ac:spMkLst>
            <pc:docMk/>
            <pc:sldMk cId="744064939" sldId="313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3:59.521" v="223" actId="20577"/>
        <pc:sldMkLst>
          <pc:docMk/>
          <pc:sldMk cId="1596440860" sldId="314"/>
        </pc:sldMkLst>
        <pc:spChg chg="mod">
          <ac:chgData name="Alison Jagger" userId="b1c94611-6e56-48f0-8a81-e0e9a6508702" providerId="ADAL" clId="{772ECE07-80DE-4E70-8156-D090A05429A4}" dt="2023-09-27T20:23:59.521" v="223" actId="20577"/>
          <ac:spMkLst>
            <pc:docMk/>
            <pc:sldMk cId="1596440860" sldId="314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4:35.818" v="245" actId="20577"/>
        <pc:sldMkLst>
          <pc:docMk/>
          <pc:sldMk cId="3177363402" sldId="315"/>
        </pc:sldMkLst>
        <pc:spChg chg="mod">
          <ac:chgData name="Alison Jagger" userId="b1c94611-6e56-48f0-8a81-e0e9a6508702" providerId="ADAL" clId="{772ECE07-80DE-4E70-8156-D090A05429A4}" dt="2023-09-27T20:24:35.818" v="245" actId="20577"/>
          <ac:spMkLst>
            <pc:docMk/>
            <pc:sldMk cId="3177363402" sldId="315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5:07.518" v="262" actId="20577"/>
        <pc:sldMkLst>
          <pc:docMk/>
          <pc:sldMk cId="1011450540" sldId="316"/>
        </pc:sldMkLst>
        <pc:spChg chg="mod">
          <ac:chgData name="Alison Jagger" userId="b1c94611-6e56-48f0-8a81-e0e9a6508702" providerId="ADAL" clId="{772ECE07-80DE-4E70-8156-D090A05429A4}" dt="2023-09-27T20:25:07.518" v="262" actId="20577"/>
          <ac:spMkLst>
            <pc:docMk/>
            <pc:sldMk cId="1011450540" sldId="316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5:44.655" v="284" actId="20577"/>
        <pc:sldMkLst>
          <pc:docMk/>
          <pc:sldMk cId="4154729218" sldId="317"/>
        </pc:sldMkLst>
        <pc:spChg chg="mod">
          <ac:chgData name="Alison Jagger" userId="b1c94611-6e56-48f0-8a81-e0e9a6508702" providerId="ADAL" clId="{772ECE07-80DE-4E70-8156-D090A05429A4}" dt="2023-09-27T20:25:44.655" v="284" actId="20577"/>
          <ac:spMkLst>
            <pc:docMk/>
            <pc:sldMk cId="4154729218" sldId="317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6:24.717" v="313" actId="20577"/>
        <pc:sldMkLst>
          <pc:docMk/>
          <pc:sldMk cId="1136471771" sldId="318"/>
        </pc:sldMkLst>
        <pc:spChg chg="mod">
          <ac:chgData name="Alison Jagger" userId="b1c94611-6e56-48f0-8a81-e0e9a6508702" providerId="ADAL" clId="{772ECE07-80DE-4E70-8156-D090A05429A4}" dt="2023-09-27T20:26:24.717" v="313" actId="20577"/>
          <ac:spMkLst>
            <pc:docMk/>
            <pc:sldMk cId="1136471771" sldId="318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7:02.049" v="333" actId="20577"/>
        <pc:sldMkLst>
          <pc:docMk/>
          <pc:sldMk cId="3219282429" sldId="319"/>
        </pc:sldMkLst>
        <pc:spChg chg="mod">
          <ac:chgData name="Alison Jagger" userId="b1c94611-6e56-48f0-8a81-e0e9a6508702" providerId="ADAL" clId="{772ECE07-80DE-4E70-8156-D090A05429A4}" dt="2023-09-27T20:27:02.049" v="333" actId="20577"/>
          <ac:spMkLst>
            <pc:docMk/>
            <pc:sldMk cId="3219282429" sldId="319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7:21.923" v="348" actId="20577"/>
        <pc:sldMkLst>
          <pc:docMk/>
          <pc:sldMk cId="1798080868" sldId="320"/>
        </pc:sldMkLst>
        <pc:spChg chg="mod">
          <ac:chgData name="Alison Jagger" userId="b1c94611-6e56-48f0-8a81-e0e9a6508702" providerId="ADAL" clId="{772ECE07-80DE-4E70-8156-D090A05429A4}" dt="2023-09-27T20:27:21.923" v="348" actId="20577"/>
          <ac:spMkLst>
            <pc:docMk/>
            <pc:sldMk cId="1798080868" sldId="320"/>
            <ac:spMk id="5" creationId="{D284A72E-F871-44AE-BBC1-626A1B6E35BD}"/>
          </ac:spMkLst>
        </pc:spChg>
      </pc:sldChg>
      <pc:sldChg chg="modSp add">
        <pc:chgData name="Alison Jagger" userId="b1c94611-6e56-48f0-8a81-e0e9a6508702" providerId="ADAL" clId="{772ECE07-80DE-4E70-8156-D090A05429A4}" dt="2023-09-27T20:27:52.540" v="364" actId="20577"/>
        <pc:sldMkLst>
          <pc:docMk/>
          <pc:sldMk cId="2942714701" sldId="321"/>
        </pc:sldMkLst>
        <pc:spChg chg="mod">
          <ac:chgData name="Alison Jagger" userId="b1c94611-6e56-48f0-8a81-e0e9a6508702" providerId="ADAL" clId="{772ECE07-80DE-4E70-8156-D090A05429A4}" dt="2023-09-27T20:27:52.540" v="364" actId="20577"/>
          <ac:spMkLst>
            <pc:docMk/>
            <pc:sldMk cId="2942714701" sldId="321"/>
            <ac:spMk id="5" creationId="{D284A72E-F871-44AE-BBC1-626A1B6E35BD}"/>
          </ac:spMkLst>
        </pc:spChg>
      </pc:sldChg>
      <pc:sldChg chg="add">
        <pc:chgData name="Alison Jagger" userId="b1c94611-6e56-48f0-8a81-e0e9a6508702" providerId="ADAL" clId="{772ECE07-80DE-4E70-8156-D090A05429A4}" dt="2023-09-27T20:28:10.355" v="372"/>
        <pc:sldMkLst>
          <pc:docMk/>
          <pc:sldMk cId="3266099524" sldId="322"/>
        </pc:sldMkLst>
      </pc:sldChg>
      <pc:sldChg chg="modSp add">
        <pc:chgData name="Alison Jagger" userId="b1c94611-6e56-48f0-8a81-e0e9a6508702" providerId="ADAL" clId="{772ECE07-80DE-4E70-8156-D090A05429A4}" dt="2023-09-27T20:28:33.945" v="386" actId="20577"/>
        <pc:sldMkLst>
          <pc:docMk/>
          <pc:sldMk cId="3265758559" sldId="323"/>
        </pc:sldMkLst>
        <pc:spChg chg="mod">
          <ac:chgData name="Alison Jagger" userId="b1c94611-6e56-48f0-8a81-e0e9a6508702" providerId="ADAL" clId="{772ECE07-80DE-4E70-8156-D090A05429A4}" dt="2023-09-27T20:28:33.945" v="386" actId="20577"/>
          <ac:spMkLst>
            <pc:docMk/>
            <pc:sldMk cId="3265758559" sldId="323"/>
            <ac:spMk id="5" creationId="{D284A72E-F871-44AE-BBC1-626A1B6E35B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018191-7598-4CFB-86CC-ECF6ECF87B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EF4665-82E7-47FD-A5FB-201E8D59D1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BFAE6-D844-467F-87DC-699D6CFFE3A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E4A490-B2C4-450A-B1BE-6A1ED79B56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1EC3A1-AFAC-44D1-BDCB-9C2666CCF5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3DC78-B7A1-4F5C-969C-D0FAFA1474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921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3F717-8253-433A-AECA-0C715F9896AF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52E59-2B89-4FFE-8D89-135200FB4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509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35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40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78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4507D-3A8E-4193-854D-069244A0FC6F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EAE40-A15F-49BB-BB51-436712BEDE8D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9AE201-E9E9-497E-9A82-4A5AAC16D19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704" y="6302051"/>
            <a:ext cx="1010418" cy="54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5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2407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69156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96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744064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526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596440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365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177363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6384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011450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749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54729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3450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136471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578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19282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85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798080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15830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94271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52;p13">
            <a:extLst>
              <a:ext uri="{FF2B5EF4-FFF2-40B4-BE49-F238E27FC236}">
                <a16:creationId xmlns:a16="http://schemas.microsoft.com/office/drawing/2014/main" id="{E88F2FB5-67A8-4271-8D0A-FAF11B4547B3}"/>
              </a:ext>
            </a:extLst>
          </p:cNvPr>
          <p:cNvSpPr/>
          <p:nvPr/>
        </p:nvSpPr>
        <p:spPr>
          <a:xfrm rot="21442776">
            <a:off x="345430" y="329012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pic>
        <p:nvPicPr>
          <p:cNvPr id="21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79A95167-65B3-49D9-95B0-987BC41276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Table 7">
            <a:extLst>
              <a:ext uri="{FF2B5EF4-FFF2-40B4-BE49-F238E27FC236}">
                <a16:creationId xmlns:a16="http://schemas.microsoft.com/office/drawing/2014/main" id="{A58F7CF0-F67C-437B-A827-2DE7EEFA4CFC}"/>
              </a:ext>
            </a:extLst>
          </p:cNvPr>
          <p:cNvGraphicFramePr>
            <a:graphicFrameLocks noGrp="1"/>
          </p:cNvGraphicFramePr>
          <p:nvPr/>
        </p:nvGraphicFramePr>
        <p:xfrm>
          <a:off x="7113973" y="2217151"/>
          <a:ext cx="1696620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540">
                  <a:extLst>
                    <a:ext uri="{9D8B030D-6E8A-4147-A177-3AD203B41FA5}">
                      <a16:colId xmlns:a16="http://schemas.microsoft.com/office/drawing/2014/main" val="1016489877"/>
                    </a:ext>
                  </a:extLst>
                </a:gridCol>
                <a:gridCol w="565540">
                  <a:extLst>
                    <a:ext uri="{9D8B030D-6E8A-4147-A177-3AD203B41FA5}">
                      <a16:colId xmlns:a16="http://schemas.microsoft.com/office/drawing/2014/main" val="4108653200"/>
                    </a:ext>
                  </a:extLst>
                </a:gridCol>
                <a:gridCol w="565540">
                  <a:extLst>
                    <a:ext uri="{9D8B030D-6E8A-4147-A177-3AD203B41FA5}">
                      <a16:colId xmlns:a16="http://schemas.microsoft.com/office/drawing/2014/main" val="3213302947"/>
                    </a:ext>
                  </a:extLst>
                </a:gridCol>
              </a:tblGrid>
              <a:tr h="33858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3787205193"/>
                  </a:ext>
                </a:extLst>
              </a:tr>
              <a:tr h="33858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3477896314"/>
                  </a:ext>
                </a:extLst>
              </a:tr>
              <a:tr h="33858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2419928732"/>
                  </a:ext>
                </a:extLst>
              </a:tr>
            </a:tbl>
          </a:graphicData>
        </a:graphic>
      </p:graphicFrame>
      <p:graphicFrame>
        <p:nvGraphicFramePr>
          <p:cNvPr id="23" name="Table 9">
            <a:extLst>
              <a:ext uri="{FF2B5EF4-FFF2-40B4-BE49-F238E27FC236}">
                <a16:creationId xmlns:a16="http://schemas.microsoft.com/office/drawing/2014/main" id="{2387643C-A02F-49D2-B05A-D64F4D5FE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291227"/>
              </p:ext>
            </p:extLst>
          </p:nvPr>
        </p:nvGraphicFramePr>
        <p:xfrm>
          <a:off x="486133" y="3763360"/>
          <a:ext cx="11267904" cy="2335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7984">
                  <a:extLst>
                    <a:ext uri="{9D8B030D-6E8A-4147-A177-3AD203B41FA5}">
                      <a16:colId xmlns:a16="http://schemas.microsoft.com/office/drawing/2014/main" val="3317045808"/>
                    </a:ext>
                  </a:extLst>
                </a:gridCol>
                <a:gridCol w="1877984">
                  <a:extLst>
                    <a:ext uri="{9D8B030D-6E8A-4147-A177-3AD203B41FA5}">
                      <a16:colId xmlns:a16="http://schemas.microsoft.com/office/drawing/2014/main" val="3281609747"/>
                    </a:ext>
                  </a:extLst>
                </a:gridCol>
                <a:gridCol w="1877984">
                  <a:extLst>
                    <a:ext uri="{9D8B030D-6E8A-4147-A177-3AD203B41FA5}">
                      <a16:colId xmlns:a16="http://schemas.microsoft.com/office/drawing/2014/main" val="1883672490"/>
                    </a:ext>
                  </a:extLst>
                </a:gridCol>
                <a:gridCol w="1877984">
                  <a:extLst>
                    <a:ext uri="{9D8B030D-6E8A-4147-A177-3AD203B41FA5}">
                      <a16:colId xmlns:a16="http://schemas.microsoft.com/office/drawing/2014/main" val="2826187046"/>
                    </a:ext>
                  </a:extLst>
                </a:gridCol>
                <a:gridCol w="1877984">
                  <a:extLst>
                    <a:ext uri="{9D8B030D-6E8A-4147-A177-3AD203B41FA5}">
                      <a16:colId xmlns:a16="http://schemas.microsoft.com/office/drawing/2014/main" val="266773469"/>
                    </a:ext>
                  </a:extLst>
                </a:gridCol>
                <a:gridCol w="1877984">
                  <a:extLst>
                    <a:ext uri="{9D8B030D-6E8A-4147-A177-3AD203B41FA5}">
                      <a16:colId xmlns:a16="http://schemas.microsoft.com/office/drawing/2014/main" val="4191561947"/>
                    </a:ext>
                  </a:extLst>
                </a:gridCol>
              </a:tblGrid>
              <a:tr h="778533"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200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3277366562"/>
                  </a:ext>
                </a:extLst>
              </a:tr>
              <a:tr h="778533"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370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900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3611571018"/>
                  </a:ext>
                </a:extLst>
              </a:tr>
              <a:tr h="778533"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3000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5200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6400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16000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956237514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95351AD1-C47E-4ADE-88CC-17B71A4CA37E}"/>
              </a:ext>
            </a:extLst>
          </p:cNvPr>
          <p:cNvSpPr txBox="1"/>
          <p:nvPr/>
        </p:nvSpPr>
        <p:spPr>
          <a:xfrm>
            <a:off x="486133" y="1707672"/>
            <a:ext cx="40850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800" dirty="0">
                <a:latin typeface="+mn-lt"/>
                <a:ea typeface="Dotum" panose="020B0600000101010101" pitchFamily="34" charset="-127"/>
              </a:rPr>
              <a:t>Pick 9 numbers from those listed below    and put them into a 3 x 3 table like this one:</a:t>
            </a:r>
          </a:p>
          <a:p>
            <a:pPr lvl="0"/>
            <a:endParaRPr lang="en-GB" sz="1800" dirty="0">
              <a:latin typeface="+mn-lt"/>
              <a:ea typeface="Dotum" panose="020B0600000101010101" pitchFamily="34" charset="-127"/>
            </a:endParaRPr>
          </a:p>
          <a:p>
            <a:pPr lvl="0"/>
            <a:r>
              <a:rPr lang="en-GB" sz="1800" dirty="0">
                <a:latin typeface="+mn-lt"/>
                <a:ea typeface="Dotum" panose="020B0600000101010101" pitchFamily="34" charset="-127"/>
              </a:rPr>
              <a:t>Repeating = Cheating</a:t>
            </a:r>
          </a:p>
          <a:p>
            <a:endParaRPr lang="en-GB" sz="1800" dirty="0">
              <a:latin typeface="+mn-lt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760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15830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66099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952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65758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506376-37D5-4DD6-A235-CE6A9926ECC2}"/>
              </a:ext>
            </a:extLst>
          </p:cNvPr>
          <p:cNvSpPr txBox="1"/>
          <p:nvPr/>
        </p:nvSpPr>
        <p:spPr>
          <a:xfrm>
            <a:off x="334600" y="1740023"/>
            <a:ext cx="1865575" cy="5450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Teacher Checklist:</a:t>
            </a:r>
          </a:p>
          <a:p>
            <a:pPr>
              <a:lnSpc>
                <a:spcPct val="150000"/>
              </a:lnSpc>
            </a:pPr>
            <a:endParaRPr lang="en-GB" dirty="0"/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60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40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900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160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300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5200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2000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en-GB" dirty="0"/>
              <a:t> 100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endParaRPr lang="en-GB" dirty="0"/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F98491-95D6-411E-AEDF-621AAF065BAD}"/>
              </a:ext>
            </a:extLst>
          </p:cNvPr>
          <p:cNvSpPr txBox="1"/>
          <p:nvPr/>
        </p:nvSpPr>
        <p:spPr>
          <a:xfrm>
            <a:off x="3417933" y="466026"/>
            <a:ext cx="3710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Print this slide off so you can check students answers if they shout bingo!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BC2638-C4B6-49E7-AD42-877D1A5DE6A5}"/>
              </a:ext>
            </a:extLst>
          </p:cNvPr>
          <p:cNvSpPr txBox="1"/>
          <p:nvPr/>
        </p:nvSpPr>
        <p:spPr>
          <a:xfrm>
            <a:off x="2450324" y="2155521"/>
            <a:ext cx="1221809" cy="5035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GB" dirty="0"/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500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370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6400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700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3000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580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90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16000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r>
              <a:rPr lang="en-GB" dirty="0"/>
              <a:t>  1000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endParaRPr lang="en-GB" dirty="0"/>
          </a:p>
          <a:p>
            <a:pPr marL="342900" indent="-342900">
              <a:lnSpc>
                <a:spcPct val="150000"/>
              </a:lnSpc>
              <a:buFont typeface="+mj-lt"/>
              <a:buAutoNum type="arabicParenR" startAt="10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1537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58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66470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42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64461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203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986339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873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07995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162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633450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348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2727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o Balls Images, Stock Photos &amp; Vectors | Shutterstock">
            <a:extLst>
              <a:ext uri="{FF2B5EF4-FFF2-40B4-BE49-F238E27FC236}">
                <a16:creationId xmlns:a16="http://schemas.microsoft.com/office/drawing/2014/main" id="{9D6E742F-197B-4639-BC77-31272B296E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b="15465"/>
          <a:stretch/>
        </p:blipFill>
        <p:spPr bwMode="auto">
          <a:xfrm>
            <a:off x="7743627" y="271784"/>
            <a:ext cx="4113773" cy="16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52;p13">
            <a:extLst>
              <a:ext uri="{FF2B5EF4-FFF2-40B4-BE49-F238E27FC236}">
                <a16:creationId xmlns:a16="http://schemas.microsoft.com/office/drawing/2014/main" id="{083FFA3F-A33F-49A9-9469-D9E9E2587EDA}"/>
              </a:ext>
            </a:extLst>
          </p:cNvPr>
          <p:cNvSpPr/>
          <p:nvPr/>
        </p:nvSpPr>
        <p:spPr>
          <a:xfrm rot="21442776">
            <a:off x="434207" y="435545"/>
            <a:ext cx="2523437" cy="872503"/>
          </a:xfrm>
          <a:custGeom>
            <a:avLst/>
            <a:gdLst>
              <a:gd name="csX0" fmla="*/ 0 w 2523437"/>
              <a:gd name="csY0" fmla="*/ 0 h 872503"/>
              <a:gd name="csX1" fmla="*/ 580391 w 2523437"/>
              <a:gd name="csY1" fmla="*/ 0 h 872503"/>
              <a:gd name="csX2" fmla="*/ 1211250 w 2523437"/>
              <a:gd name="csY2" fmla="*/ 0 h 872503"/>
              <a:gd name="csX3" fmla="*/ 1816875 w 2523437"/>
              <a:gd name="csY3" fmla="*/ 0 h 872503"/>
              <a:gd name="csX4" fmla="*/ 2523437 w 2523437"/>
              <a:gd name="csY4" fmla="*/ 0 h 872503"/>
              <a:gd name="csX5" fmla="*/ 2523437 w 2523437"/>
              <a:gd name="csY5" fmla="*/ 427526 h 872503"/>
              <a:gd name="csX6" fmla="*/ 2523437 w 2523437"/>
              <a:gd name="csY6" fmla="*/ 872503 h 872503"/>
              <a:gd name="csX7" fmla="*/ 1842109 w 2523437"/>
              <a:gd name="csY7" fmla="*/ 872503 h 872503"/>
              <a:gd name="csX8" fmla="*/ 1160781 w 2523437"/>
              <a:gd name="csY8" fmla="*/ 872503 h 872503"/>
              <a:gd name="csX9" fmla="*/ 580391 w 2523437"/>
              <a:gd name="csY9" fmla="*/ 872503 h 872503"/>
              <a:gd name="csX10" fmla="*/ 0 w 2523437"/>
              <a:gd name="csY10" fmla="*/ 872503 h 872503"/>
              <a:gd name="csX11" fmla="*/ 0 w 2523437"/>
              <a:gd name="csY11" fmla="*/ 418801 h 872503"/>
              <a:gd name="csX12" fmla="*/ 0 w 2523437"/>
              <a:gd name="csY12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523437" h="872503" fill="none" extrusionOk="0">
                <a:moveTo>
                  <a:pt x="0" y="0"/>
                </a:moveTo>
                <a:cubicBezTo>
                  <a:pt x="181705" y="-18090"/>
                  <a:pt x="426844" y="-1059"/>
                  <a:pt x="580391" y="0"/>
                </a:cubicBezTo>
                <a:cubicBezTo>
                  <a:pt x="733938" y="1059"/>
                  <a:pt x="997348" y="-15394"/>
                  <a:pt x="1211250" y="0"/>
                </a:cubicBezTo>
                <a:cubicBezTo>
                  <a:pt x="1425152" y="15394"/>
                  <a:pt x="1575973" y="-13606"/>
                  <a:pt x="1816875" y="0"/>
                </a:cubicBezTo>
                <a:cubicBezTo>
                  <a:pt x="2057778" y="13606"/>
                  <a:pt x="2289555" y="-33929"/>
                  <a:pt x="2523437" y="0"/>
                </a:cubicBezTo>
                <a:cubicBezTo>
                  <a:pt x="2518579" y="188835"/>
                  <a:pt x="2504098" y="240770"/>
                  <a:pt x="2523437" y="427526"/>
                </a:cubicBezTo>
                <a:cubicBezTo>
                  <a:pt x="2542776" y="614282"/>
                  <a:pt x="2527972" y="690668"/>
                  <a:pt x="2523437" y="872503"/>
                </a:cubicBezTo>
                <a:cubicBezTo>
                  <a:pt x="2290774" y="905298"/>
                  <a:pt x="2055730" y="861942"/>
                  <a:pt x="1842109" y="872503"/>
                </a:cubicBezTo>
                <a:cubicBezTo>
                  <a:pt x="1628488" y="883064"/>
                  <a:pt x="1420085" y="861807"/>
                  <a:pt x="1160781" y="872503"/>
                </a:cubicBezTo>
                <a:cubicBezTo>
                  <a:pt x="901477" y="883199"/>
                  <a:pt x="775331" y="881536"/>
                  <a:pt x="580391" y="872503"/>
                </a:cubicBezTo>
                <a:cubicBezTo>
                  <a:pt x="385451" y="863471"/>
                  <a:pt x="206217" y="887980"/>
                  <a:pt x="0" y="872503"/>
                </a:cubicBezTo>
                <a:cubicBezTo>
                  <a:pt x="-20947" y="750112"/>
                  <a:pt x="-12315" y="525743"/>
                  <a:pt x="0" y="418801"/>
                </a:cubicBezTo>
                <a:cubicBezTo>
                  <a:pt x="12315" y="311859"/>
                  <a:pt x="-10541" y="162309"/>
                  <a:pt x="0" y="0"/>
                </a:cubicBezTo>
                <a:close/>
              </a:path>
              <a:path w="2523437" h="872503" stroke="0" extrusionOk="0">
                <a:moveTo>
                  <a:pt x="0" y="0"/>
                </a:moveTo>
                <a:cubicBezTo>
                  <a:pt x="214426" y="-28515"/>
                  <a:pt x="349055" y="-26776"/>
                  <a:pt x="681328" y="0"/>
                </a:cubicBezTo>
                <a:cubicBezTo>
                  <a:pt x="1013601" y="26776"/>
                  <a:pt x="1070645" y="12313"/>
                  <a:pt x="1312187" y="0"/>
                </a:cubicBezTo>
                <a:cubicBezTo>
                  <a:pt x="1553729" y="-12313"/>
                  <a:pt x="1607351" y="-2358"/>
                  <a:pt x="1892578" y="0"/>
                </a:cubicBezTo>
                <a:cubicBezTo>
                  <a:pt x="2177805" y="2358"/>
                  <a:pt x="2222075" y="-28947"/>
                  <a:pt x="2523437" y="0"/>
                </a:cubicBezTo>
                <a:cubicBezTo>
                  <a:pt x="2502481" y="175627"/>
                  <a:pt x="2514651" y="241012"/>
                  <a:pt x="2523437" y="453702"/>
                </a:cubicBezTo>
                <a:cubicBezTo>
                  <a:pt x="2532223" y="666392"/>
                  <a:pt x="2525542" y="673822"/>
                  <a:pt x="2523437" y="872503"/>
                </a:cubicBezTo>
                <a:cubicBezTo>
                  <a:pt x="2379734" y="856871"/>
                  <a:pt x="2165198" y="887407"/>
                  <a:pt x="1968281" y="872503"/>
                </a:cubicBezTo>
                <a:cubicBezTo>
                  <a:pt x="1771364" y="857599"/>
                  <a:pt x="1475050" y="866905"/>
                  <a:pt x="1312187" y="872503"/>
                </a:cubicBezTo>
                <a:cubicBezTo>
                  <a:pt x="1149324" y="878101"/>
                  <a:pt x="880088" y="900109"/>
                  <a:pt x="757031" y="872503"/>
                </a:cubicBezTo>
                <a:cubicBezTo>
                  <a:pt x="633974" y="844897"/>
                  <a:pt x="160703" y="836179"/>
                  <a:pt x="0" y="872503"/>
                </a:cubicBezTo>
                <a:cubicBezTo>
                  <a:pt x="-16243" y="721739"/>
                  <a:pt x="-12026" y="584958"/>
                  <a:pt x="0" y="444977"/>
                </a:cubicBezTo>
                <a:cubicBezTo>
                  <a:pt x="12026" y="304996"/>
                  <a:pt x="11070" y="168729"/>
                  <a:pt x="0" y="0"/>
                </a:cubicBezTo>
                <a:close/>
              </a:path>
            </a:pathLst>
          </a:custGeom>
          <a:solidFill>
            <a:srgbClr val="FEA962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BINGO!</a:t>
            </a:r>
            <a:endParaRPr sz="3200" b="1" u="none" dirty="0">
              <a:latin typeface="+mn-lt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284A72E-F871-44AE-BBC1-626A1B6E35BD}"/>
              </a:ext>
            </a:extLst>
          </p:cNvPr>
          <p:cNvSpPr txBox="1">
            <a:spLocks/>
          </p:cNvSpPr>
          <p:nvPr/>
        </p:nvSpPr>
        <p:spPr>
          <a:xfrm>
            <a:off x="575979" y="1952931"/>
            <a:ext cx="8452611" cy="40734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/>
              <a:t>Round</a:t>
            </a:r>
          </a:p>
          <a:p>
            <a:pPr algn="l"/>
            <a:endParaRPr lang="en-GB" sz="3200" dirty="0"/>
          </a:p>
          <a:p>
            <a:r>
              <a:rPr lang="en-GB" sz="8000" dirty="0"/>
              <a:t>5172</a:t>
            </a:r>
          </a:p>
          <a:p>
            <a:endParaRPr lang="en-GB" sz="3200" dirty="0"/>
          </a:p>
          <a:p>
            <a:pPr algn="r"/>
            <a:r>
              <a:rPr lang="en-GB" sz="3200" dirty="0"/>
              <a:t>to the nearest 100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713959684"/>
      </p:ext>
    </p:extLst>
  </p:cSld>
  <p:clrMapOvr>
    <a:masterClrMapping/>
  </p:clrMapOvr>
</p:sld>
</file>

<file path=ppt/theme/theme1.xml><?xml version="1.0" encoding="utf-8"?>
<a:theme xmlns:a="http://schemas.openxmlformats.org/drawingml/2006/main" name="PPT PAT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PAT Template.pptx" id="{63A3EF93-9E37-494B-BECF-4E2285074ABC}" vid="{31633046-020E-4FA7-87ED-DC4B80E015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PAT Template.pptx</Template>
  <TotalTime>878</TotalTime>
  <Words>251</Words>
  <Application>Microsoft Office PowerPoint</Application>
  <PresentationFormat>Widescreen</PresentationFormat>
  <Paragraphs>159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PPT PAT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Corbett</dc:creator>
  <cp:lastModifiedBy>Alison Jagger</cp:lastModifiedBy>
  <cp:revision>36</cp:revision>
  <dcterms:created xsi:type="dcterms:W3CDTF">2021-01-02T16:18:54Z</dcterms:created>
  <dcterms:modified xsi:type="dcterms:W3CDTF">2026-08-23T20:04:18Z</dcterms:modified>
</cp:coreProperties>
</file>