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56" r:id="rId3"/>
    <p:sldId id="257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58" r:id="rId12"/>
    <p:sldId id="259" r:id="rId13"/>
    <p:sldId id="260" r:id="rId14"/>
    <p:sldId id="263" r:id="rId15"/>
    <p:sldId id="264" r:id="rId16"/>
    <p:sldId id="261" r:id="rId17"/>
    <p:sldId id="262" r:id="rId18"/>
    <p:sldId id="272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5" d="100"/>
          <a:sy n="95" d="100"/>
        </p:scale>
        <p:origin x="20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ison Jagger" userId="b1c94611-6e56-48f0-8a81-e0e9a6508702" providerId="ADAL" clId="{D61DCF75-316F-411C-8197-318341146C3A}"/>
    <pc:docChg chg="custSel addSld modSld modMainMaster">
      <pc:chgData name="Alison Jagger" userId="b1c94611-6e56-48f0-8a81-e0e9a6508702" providerId="ADAL" clId="{D61DCF75-316F-411C-8197-318341146C3A}" dt="2023-01-02T22:08:33.477" v="77" actId="1582"/>
      <pc:docMkLst>
        <pc:docMk/>
      </pc:docMkLst>
      <pc:sldChg chg="addSp delSp modSp">
        <pc:chgData name="Alison Jagger" userId="b1c94611-6e56-48f0-8a81-e0e9a6508702" providerId="ADAL" clId="{D61DCF75-316F-411C-8197-318341146C3A}" dt="2023-01-02T21:47:18.641" v="60" actId="1582"/>
        <pc:sldMkLst>
          <pc:docMk/>
          <pc:sldMk cId="4093741014" sldId="256"/>
        </pc:sldMkLst>
        <pc:spChg chg="add mod">
          <ac:chgData name="Alison Jagger" userId="b1c94611-6e56-48f0-8a81-e0e9a6508702" providerId="ADAL" clId="{D61DCF75-316F-411C-8197-318341146C3A}" dt="2023-01-02T21:44:38.307" v="23" actId="1076"/>
          <ac:spMkLst>
            <pc:docMk/>
            <pc:sldMk cId="4093741014" sldId="256"/>
            <ac:spMk id="3" creationId="{E0F28FD9-482F-4455-9FB7-34C8A4A1BC8A}"/>
          </ac:spMkLst>
        </pc:spChg>
        <pc:spChg chg="add">
          <ac:chgData name="Alison Jagger" userId="b1c94611-6e56-48f0-8a81-e0e9a6508702" providerId="ADAL" clId="{D61DCF75-316F-411C-8197-318341146C3A}" dt="2023-01-02T21:43:11.973" v="6"/>
          <ac:spMkLst>
            <pc:docMk/>
            <pc:sldMk cId="4093741014" sldId="256"/>
            <ac:spMk id="4" creationId="{817B79A4-1EE0-4BB4-8628-FA9A9956205B}"/>
          </ac:spMkLst>
        </pc:spChg>
        <pc:spChg chg="add mod">
          <ac:chgData name="Alison Jagger" userId="b1c94611-6e56-48f0-8a81-e0e9a6508702" providerId="ADAL" clId="{D61DCF75-316F-411C-8197-318341146C3A}" dt="2023-01-02T21:44:31.762" v="21" actId="164"/>
          <ac:spMkLst>
            <pc:docMk/>
            <pc:sldMk cId="4093741014" sldId="256"/>
            <ac:spMk id="5" creationId="{70B69F2C-DB94-4988-9BEE-44764F095D5F}"/>
          </ac:spMkLst>
        </pc:spChg>
        <pc:spChg chg="add mod">
          <ac:chgData name="Alison Jagger" userId="b1c94611-6e56-48f0-8a81-e0e9a6508702" providerId="ADAL" clId="{D61DCF75-316F-411C-8197-318341146C3A}" dt="2023-01-02T21:44:31.762" v="21" actId="164"/>
          <ac:spMkLst>
            <pc:docMk/>
            <pc:sldMk cId="4093741014" sldId="256"/>
            <ac:spMk id="6" creationId="{3CC196C5-EFC8-4E8C-863D-D9825F659307}"/>
          </ac:spMkLst>
        </pc:spChg>
        <pc:spChg chg="add del">
          <ac:chgData name="Alison Jagger" userId="b1c94611-6e56-48f0-8a81-e0e9a6508702" providerId="ADAL" clId="{D61DCF75-316F-411C-8197-318341146C3A}" dt="2023-01-02T21:45:43.320" v="27"/>
          <ac:spMkLst>
            <pc:docMk/>
            <pc:sldMk cId="4093741014" sldId="256"/>
            <ac:spMk id="8" creationId="{7AA4CA8B-0F45-4F8D-BC03-0933BE14F32F}"/>
          </ac:spMkLst>
        </pc:spChg>
        <pc:spChg chg="add del">
          <ac:chgData name="Alison Jagger" userId="b1c94611-6e56-48f0-8a81-e0e9a6508702" providerId="ADAL" clId="{D61DCF75-316F-411C-8197-318341146C3A}" dt="2023-01-02T21:45:45.548" v="29"/>
          <ac:spMkLst>
            <pc:docMk/>
            <pc:sldMk cId="4093741014" sldId="256"/>
            <ac:spMk id="9" creationId="{F7F3BD0C-286B-42EA-A5ED-D4B633BE5DD3}"/>
          </ac:spMkLst>
        </pc:spChg>
        <pc:spChg chg="add mod">
          <ac:chgData name="Alison Jagger" userId="b1c94611-6e56-48f0-8a81-e0e9a6508702" providerId="ADAL" clId="{D61DCF75-316F-411C-8197-318341146C3A}" dt="2023-01-02T21:47:18.641" v="60" actId="1582"/>
          <ac:spMkLst>
            <pc:docMk/>
            <pc:sldMk cId="4093741014" sldId="256"/>
            <ac:spMk id="13" creationId="{CAD23571-19BC-4E79-9ED3-68E8034028E2}"/>
          </ac:spMkLst>
        </pc:spChg>
        <pc:grpChg chg="add mod">
          <ac:chgData name="Alison Jagger" userId="b1c94611-6e56-48f0-8a81-e0e9a6508702" providerId="ADAL" clId="{D61DCF75-316F-411C-8197-318341146C3A}" dt="2023-01-02T21:44:43.493" v="25" actId="688"/>
          <ac:grpSpMkLst>
            <pc:docMk/>
            <pc:sldMk cId="4093741014" sldId="256"/>
            <ac:grpSpMk id="7" creationId="{3E13635D-27FD-4107-99A5-36FA6519D4CA}"/>
          </ac:grpSpMkLst>
        </pc:grpChg>
        <pc:picChg chg="add del">
          <ac:chgData name="Alison Jagger" userId="b1c94611-6e56-48f0-8a81-e0e9a6508702" providerId="ADAL" clId="{D61DCF75-316F-411C-8197-318341146C3A}" dt="2023-01-02T21:43:24.280" v="7" actId="478"/>
          <ac:picMkLst>
            <pc:docMk/>
            <pc:sldMk cId="4093741014" sldId="256"/>
            <ac:picMk id="2" creationId="{0FC6996B-22E7-4B8E-9750-95BCD8D2B980}"/>
          </ac:picMkLst>
        </pc:picChg>
        <pc:picChg chg="add mod modCrop">
          <ac:chgData name="Alison Jagger" userId="b1c94611-6e56-48f0-8a81-e0e9a6508702" providerId="ADAL" clId="{D61DCF75-316F-411C-8197-318341146C3A}" dt="2023-01-02T21:46:41.722" v="51" actId="1076"/>
          <ac:picMkLst>
            <pc:docMk/>
            <pc:sldMk cId="4093741014" sldId="256"/>
            <ac:picMk id="10" creationId="{A1C0465D-DE32-4858-BD0B-F3A58F70796C}"/>
          </ac:picMkLst>
        </pc:picChg>
        <pc:cxnChg chg="add del mod">
          <ac:chgData name="Alison Jagger" userId="b1c94611-6e56-48f0-8a81-e0e9a6508702" providerId="ADAL" clId="{D61DCF75-316F-411C-8197-318341146C3A}" dt="2023-01-02T21:47:03.554" v="57" actId="478"/>
          <ac:cxnSpMkLst>
            <pc:docMk/>
            <pc:sldMk cId="4093741014" sldId="256"/>
            <ac:cxnSpMk id="12" creationId="{7E909E64-1B57-4A04-B7D4-FE8360467A60}"/>
          </ac:cxnSpMkLst>
        </pc:cxnChg>
      </pc:sldChg>
      <pc:sldChg chg="addSp delSp modSp add">
        <pc:chgData name="Alison Jagger" userId="b1c94611-6e56-48f0-8a81-e0e9a6508702" providerId="ADAL" clId="{D61DCF75-316F-411C-8197-318341146C3A}" dt="2023-01-02T22:08:33.477" v="77" actId="1582"/>
        <pc:sldMkLst>
          <pc:docMk/>
          <pc:sldMk cId="3722874884" sldId="257"/>
        </pc:sldMkLst>
        <pc:spChg chg="add mod">
          <ac:chgData name="Alison Jagger" userId="b1c94611-6e56-48f0-8a81-e0e9a6508702" providerId="ADAL" clId="{D61DCF75-316F-411C-8197-318341146C3A}" dt="2023-01-02T22:08:33.477" v="77" actId="1582"/>
          <ac:spMkLst>
            <pc:docMk/>
            <pc:sldMk cId="3722874884" sldId="257"/>
            <ac:spMk id="2" creationId="{4077484C-DA78-43EB-8BA6-E62FB6447E5D}"/>
          </ac:spMkLst>
        </pc:spChg>
        <pc:spChg chg="add mod">
          <ac:chgData name="Alison Jagger" userId="b1c94611-6e56-48f0-8a81-e0e9a6508702" providerId="ADAL" clId="{D61DCF75-316F-411C-8197-318341146C3A}" dt="2023-01-02T21:49:17.212" v="73" actId="14100"/>
          <ac:spMkLst>
            <pc:docMk/>
            <pc:sldMk cId="3722874884" sldId="257"/>
            <ac:spMk id="4" creationId="{40F63E56-EB17-4884-BF5B-4FFEDAFB1F8A}"/>
          </ac:spMkLst>
        </pc:spChg>
        <pc:spChg chg="add mod">
          <ac:chgData name="Alison Jagger" userId="b1c94611-6e56-48f0-8a81-e0e9a6508702" providerId="ADAL" clId="{D61DCF75-316F-411C-8197-318341146C3A}" dt="2023-01-02T22:03:18.352" v="75" actId="20577"/>
          <ac:spMkLst>
            <pc:docMk/>
            <pc:sldMk cId="3722874884" sldId="257"/>
            <ac:spMk id="5" creationId="{556A77BE-B876-4B42-806F-E1CD8B2931FB}"/>
          </ac:spMkLst>
        </pc:spChg>
        <pc:picChg chg="add del">
          <ac:chgData name="Alison Jagger" userId="b1c94611-6e56-48f0-8a81-e0e9a6508702" providerId="ADAL" clId="{D61DCF75-316F-411C-8197-318341146C3A}" dt="2023-01-02T21:48:33.010" v="62" actId="478"/>
          <ac:picMkLst>
            <pc:docMk/>
            <pc:sldMk cId="3722874884" sldId="257"/>
            <ac:picMk id="3" creationId="{626C1FE3-7BC7-4F7E-8EF6-3B819F470A02}"/>
          </ac:picMkLst>
        </pc:picChg>
        <pc:picChg chg="add mod">
          <ac:chgData name="Alison Jagger" userId="b1c94611-6e56-48f0-8a81-e0e9a6508702" providerId="ADAL" clId="{D61DCF75-316F-411C-8197-318341146C3A}" dt="2023-01-02T21:48:51.189" v="67" actId="1076"/>
          <ac:picMkLst>
            <pc:docMk/>
            <pc:sldMk cId="3722874884" sldId="257"/>
            <ac:picMk id="6" creationId="{2D14DC32-5418-404C-BD8B-433D3218B140}"/>
          </ac:picMkLst>
        </pc:picChg>
      </pc:sldChg>
      <pc:sldMasterChg chg="addSp delSp modSp">
        <pc:chgData name="Alison Jagger" userId="b1c94611-6e56-48f0-8a81-e0e9a6508702" providerId="ADAL" clId="{D61DCF75-316F-411C-8197-318341146C3A}" dt="2023-01-02T21:42:05.157" v="4"/>
        <pc:sldMasterMkLst>
          <pc:docMk/>
          <pc:sldMasterMk cId="714690495" sldId="2147483648"/>
        </pc:sldMasterMkLst>
        <pc:picChg chg="add del mod">
          <ac:chgData name="Alison Jagger" userId="b1c94611-6e56-48f0-8a81-e0e9a6508702" providerId="ADAL" clId="{D61DCF75-316F-411C-8197-318341146C3A}" dt="2023-01-02T21:42:04.749" v="3" actId="478"/>
          <ac:picMkLst>
            <pc:docMk/>
            <pc:sldMasterMk cId="714690495" sldId="2147483648"/>
            <ac:picMk id="7" creationId="{CD027FFF-0E10-495F-80E4-BEA5F6C3F727}"/>
          </ac:picMkLst>
        </pc:picChg>
        <pc:picChg chg="add">
          <ac:chgData name="Alison Jagger" userId="b1c94611-6e56-48f0-8a81-e0e9a6508702" providerId="ADAL" clId="{D61DCF75-316F-411C-8197-318341146C3A}" dt="2023-01-02T21:42:05.157" v="4"/>
          <ac:picMkLst>
            <pc:docMk/>
            <pc:sldMasterMk cId="714690495" sldId="2147483648"/>
            <ac:picMk id="8" creationId="{F3C85DC6-7709-4F09-BD5C-1FB735264C83}"/>
          </ac:picMkLst>
        </pc:picChg>
      </pc:sldMasterChg>
    </pc:docChg>
  </pc:docChgLst>
  <pc:docChgLst>
    <pc:chgData name="Alison Jagger" userId="b1c94611-6e56-48f0-8a81-e0e9a6508702" providerId="ADAL" clId="{5ED3B5AB-F488-4621-B0BC-F705508322BF}"/>
    <pc:docChg chg="undo custSel addSld modSld sldOrd">
      <pc:chgData name="Alison Jagger" userId="b1c94611-6e56-48f0-8a81-e0e9a6508702" providerId="ADAL" clId="{5ED3B5AB-F488-4621-B0BC-F705508322BF}" dt="2023-01-26T21:05:25.883" v="387"/>
      <pc:docMkLst>
        <pc:docMk/>
      </pc:docMkLst>
      <pc:sldChg chg="addSp modSp modAnim">
        <pc:chgData name="Alison Jagger" userId="b1c94611-6e56-48f0-8a81-e0e9a6508702" providerId="ADAL" clId="{5ED3B5AB-F488-4621-B0BC-F705508322BF}" dt="2023-01-26T20:59:56.352" v="205"/>
        <pc:sldMkLst>
          <pc:docMk/>
          <pc:sldMk cId="3722874884" sldId="257"/>
        </pc:sldMkLst>
        <pc:spChg chg="mod">
          <ac:chgData name="Alison Jagger" userId="b1c94611-6e56-48f0-8a81-e0e9a6508702" providerId="ADAL" clId="{5ED3B5AB-F488-4621-B0BC-F705508322BF}" dt="2023-01-26T20:59:11.571" v="179" actId="1076"/>
          <ac:spMkLst>
            <pc:docMk/>
            <pc:sldMk cId="3722874884" sldId="257"/>
            <ac:spMk id="2" creationId="{4077484C-DA78-43EB-8BA6-E62FB6447E5D}"/>
          </ac:spMkLst>
        </pc:spChg>
        <pc:spChg chg="add mod">
          <ac:chgData name="Alison Jagger" userId="b1c94611-6e56-48f0-8a81-e0e9a6508702" providerId="ADAL" clId="{5ED3B5AB-F488-4621-B0BC-F705508322BF}" dt="2023-01-26T20:59:52.765" v="201" actId="1076"/>
          <ac:spMkLst>
            <pc:docMk/>
            <pc:sldMk cId="3722874884" sldId="257"/>
            <ac:spMk id="3" creationId="{E1D1C598-EEFF-430F-BE0F-CD8D8AAB4AD4}"/>
          </ac:spMkLst>
        </pc:spChg>
        <pc:spChg chg="mod">
          <ac:chgData name="Alison Jagger" userId="b1c94611-6e56-48f0-8a81-e0e9a6508702" providerId="ADAL" clId="{5ED3B5AB-F488-4621-B0BC-F705508322BF}" dt="2023-01-26T20:59:13.356" v="180" actId="20577"/>
          <ac:spMkLst>
            <pc:docMk/>
            <pc:sldMk cId="3722874884" sldId="257"/>
            <ac:spMk id="4" creationId="{40F63E56-EB17-4884-BF5B-4FFEDAFB1F8A}"/>
          </ac:spMkLst>
        </pc:spChg>
        <pc:grpChg chg="add mod">
          <ac:chgData name="Alison Jagger" userId="b1c94611-6e56-48f0-8a81-e0e9a6508702" providerId="ADAL" clId="{5ED3B5AB-F488-4621-B0BC-F705508322BF}" dt="2023-01-26T20:59:24.808" v="182" actId="1076"/>
          <ac:grpSpMkLst>
            <pc:docMk/>
            <pc:sldMk cId="3722874884" sldId="257"/>
            <ac:grpSpMk id="7" creationId="{CB217278-C70F-4042-8932-2CA287D5A381}"/>
          </ac:grpSpMkLst>
        </pc:grpChg>
        <pc:cxnChg chg="add mod">
          <ac:chgData name="Alison Jagger" userId="b1c94611-6e56-48f0-8a81-e0e9a6508702" providerId="ADAL" clId="{5ED3B5AB-F488-4621-B0BC-F705508322BF}" dt="2023-01-26T20:59:33.574" v="184" actId="1582"/>
          <ac:cxnSpMkLst>
            <pc:docMk/>
            <pc:sldMk cId="3722874884" sldId="257"/>
            <ac:cxnSpMk id="10" creationId="{6BB1BAFA-1929-46BB-82F7-C069B881CA31}"/>
          </ac:cxnSpMkLst>
        </pc:cxnChg>
      </pc:sldChg>
      <pc:sldChg chg="modSp add">
        <pc:chgData name="Alison Jagger" userId="b1c94611-6e56-48f0-8a81-e0e9a6508702" providerId="ADAL" clId="{5ED3B5AB-F488-4621-B0BC-F705508322BF}" dt="2023-01-26T20:56:48.574" v="46" actId="20577"/>
        <pc:sldMkLst>
          <pc:docMk/>
          <pc:sldMk cId="1542118542" sldId="258"/>
        </pc:sldMkLst>
        <pc:spChg chg="mod">
          <ac:chgData name="Alison Jagger" userId="b1c94611-6e56-48f0-8a81-e0e9a6508702" providerId="ADAL" clId="{5ED3B5AB-F488-4621-B0BC-F705508322BF}" dt="2023-01-26T20:56:48.574" v="46" actId="20577"/>
          <ac:spMkLst>
            <pc:docMk/>
            <pc:sldMk cId="1542118542" sldId="258"/>
            <ac:spMk id="4" creationId="{40F63E56-EB17-4884-BF5B-4FFEDAFB1F8A}"/>
          </ac:spMkLst>
        </pc:spChg>
      </pc:sldChg>
      <pc:sldChg chg="modSp add">
        <pc:chgData name="Alison Jagger" userId="b1c94611-6e56-48f0-8a81-e0e9a6508702" providerId="ADAL" clId="{5ED3B5AB-F488-4621-B0BC-F705508322BF}" dt="2023-01-26T20:57:03.956" v="64" actId="20577"/>
        <pc:sldMkLst>
          <pc:docMk/>
          <pc:sldMk cId="2287748774" sldId="259"/>
        </pc:sldMkLst>
        <pc:spChg chg="mod">
          <ac:chgData name="Alison Jagger" userId="b1c94611-6e56-48f0-8a81-e0e9a6508702" providerId="ADAL" clId="{5ED3B5AB-F488-4621-B0BC-F705508322BF}" dt="2023-01-26T20:57:03.956" v="64" actId="20577"/>
          <ac:spMkLst>
            <pc:docMk/>
            <pc:sldMk cId="2287748774" sldId="259"/>
            <ac:spMk id="4" creationId="{40F63E56-EB17-4884-BF5B-4FFEDAFB1F8A}"/>
          </ac:spMkLst>
        </pc:spChg>
      </pc:sldChg>
      <pc:sldChg chg="modSp add">
        <pc:chgData name="Alison Jagger" userId="b1c94611-6e56-48f0-8a81-e0e9a6508702" providerId="ADAL" clId="{5ED3B5AB-F488-4621-B0BC-F705508322BF}" dt="2023-01-26T20:57:11.545" v="72" actId="20577"/>
        <pc:sldMkLst>
          <pc:docMk/>
          <pc:sldMk cId="3834708873" sldId="260"/>
        </pc:sldMkLst>
        <pc:spChg chg="mod">
          <ac:chgData name="Alison Jagger" userId="b1c94611-6e56-48f0-8a81-e0e9a6508702" providerId="ADAL" clId="{5ED3B5AB-F488-4621-B0BC-F705508322BF}" dt="2023-01-26T20:57:11.545" v="72" actId="20577"/>
          <ac:spMkLst>
            <pc:docMk/>
            <pc:sldMk cId="3834708873" sldId="260"/>
            <ac:spMk id="4" creationId="{40F63E56-EB17-4884-BF5B-4FFEDAFB1F8A}"/>
          </ac:spMkLst>
        </pc:spChg>
      </pc:sldChg>
      <pc:sldChg chg="modSp add">
        <pc:chgData name="Alison Jagger" userId="b1c94611-6e56-48f0-8a81-e0e9a6508702" providerId="ADAL" clId="{5ED3B5AB-F488-4621-B0BC-F705508322BF}" dt="2023-01-26T21:05:01.481" v="344" actId="20577"/>
        <pc:sldMkLst>
          <pc:docMk/>
          <pc:sldMk cId="1105427964" sldId="261"/>
        </pc:sldMkLst>
        <pc:spChg chg="mod">
          <ac:chgData name="Alison Jagger" userId="b1c94611-6e56-48f0-8a81-e0e9a6508702" providerId="ADAL" clId="{5ED3B5AB-F488-4621-B0BC-F705508322BF}" dt="2023-01-26T21:05:01.481" v="344" actId="20577"/>
          <ac:spMkLst>
            <pc:docMk/>
            <pc:sldMk cId="1105427964" sldId="261"/>
            <ac:spMk id="4" creationId="{40F63E56-EB17-4884-BF5B-4FFEDAFB1F8A}"/>
          </ac:spMkLst>
        </pc:spChg>
      </pc:sldChg>
      <pc:sldChg chg="modSp add">
        <pc:chgData name="Alison Jagger" userId="b1c94611-6e56-48f0-8a81-e0e9a6508702" providerId="ADAL" clId="{5ED3B5AB-F488-4621-B0BC-F705508322BF}" dt="2023-01-26T21:05:05.342" v="348" actId="20577"/>
        <pc:sldMkLst>
          <pc:docMk/>
          <pc:sldMk cId="1287825294" sldId="262"/>
        </pc:sldMkLst>
        <pc:spChg chg="mod">
          <ac:chgData name="Alison Jagger" userId="b1c94611-6e56-48f0-8a81-e0e9a6508702" providerId="ADAL" clId="{5ED3B5AB-F488-4621-B0BC-F705508322BF}" dt="2023-01-26T21:05:05.342" v="348" actId="20577"/>
          <ac:spMkLst>
            <pc:docMk/>
            <pc:sldMk cId="1287825294" sldId="262"/>
            <ac:spMk id="4" creationId="{40F63E56-EB17-4884-BF5B-4FFEDAFB1F8A}"/>
          </ac:spMkLst>
        </pc:spChg>
      </pc:sldChg>
      <pc:sldChg chg="modSp add ord">
        <pc:chgData name="Alison Jagger" userId="b1c94611-6e56-48f0-8a81-e0e9a6508702" providerId="ADAL" clId="{5ED3B5AB-F488-4621-B0BC-F705508322BF}" dt="2023-01-26T21:05:25.883" v="387"/>
        <pc:sldMkLst>
          <pc:docMk/>
          <pc:sldMk cId="3014906192" sldId="263"/>
        </pc:sldMkLst>
        <pc:spChg chg="mod">
          <ac:chgData name="Alison Jagger" userId="b1c94611-6e56-48f0-8a81-e0e9a6508702" providerId="ADAL" clId="{5ED3B5AB-F488-4621-B0BC-F705508322BF}" dt="2023-01-26T20:57:45.716" v="109" actId="20577"/>
          <ac:spMkLst>
            <pc:docMk/>
            <pc:sldMk cId="3014906192" sldId="263"/>
            <ac:spMk id="4" creationId="{40F63E56-EB17-4884-BF5B-4FFEDAFB1F8A}"/>
          </ac:spMkLst>
        </pc:spChg>
      </pc:sldChg>
      <pc:sldChg chg="modSp add ord">
        <pc:chgData name="Alison Jagger" userId="b1c94611-6e56-48f0-8a81-e0e9a6508702" providerId="ADAL" clId="{5ED3B5AB-F488-4621-B0BC-F705508322BF}" dt="2023-01-26T21:05:25.883" v="387"/>
        <pc:sldMkLst>
          <pc:docMk/>
          <pc:sldMk cId="2178910286" sldId="264"/>
        </pc:sldMkLst>
        <pc:spChg chg="mod">
          <ac:chgData name="Alison Jagger" userId="b1c94611-6e56-48f0-8a81-e0e9a6508702" providerId="ADAL" clId="{5ED3B5AB-F488-4621-B0BC-F705508322BF}" dt="2023-01-26T20:57:50.700" v="116" actId="20577"/>
          <ac:spMkLst>
            <pc:docMk/>
            <pc:sldMk cId="2178910286" sldId="264"/>
            <ac:spMk id="4" creationId="{40F63E56-EB17-4884-BF5B-4FFEDAFB1F8A}"/>
          </ac:spMkLst>
        </pc:spChg>
      </pc:sldChg>
      <pc:sldChg chg="modSp add">
        <pc:chgData name="Alison Jagger" userId="b1c94611-6e56-48f0-8a81-e0e9a6508702" providerId="ADAL" clId="{5ED3B5AB-F488-4621-B0BC-F705508322BF}" dt="2023-01-26T21:00:17.892" v="218" actId="1076"/>
        <pc:sldMkLst>
          <pc:docMk/>
          <pc:sldMk cId="3087197419" sldId="265"/>
        </pc:sldMkLst>
        <pc:spChg chg="mod">
          <ac:chgData name="Alison Jagger" userId="b1c94611-6e56-48f0-8a81-e0e9a6508702" providerId="ADAL" clId="{5ED3B5AB-F488-4621-B0BC-F705508322BF}" dt="2023-01-26T21:00:17.892" v="218" actId="1076"/>
          <ac:spMkLst>
            <pc:docMk/>
            <pc:sldMk cId="3087197419" sldId="265"/>
            <ac:spMk id="3" creationId="{E1D1C598-EEFF-430F-BE0F-CD8D8AAB4AD4}"/>
          </ac:spMkLst>
        </pc:spChg>
        <pc:cxnChg chg="mod">
          <ac:chgData name="Alison Jagger" userId="b1c94611-6e56-48f0-8a81-e0e9a6508702" providerId="ADAL" clId="{5ED3B5AB-F488-4621-B0BC-F705508322BF}" dt="2023-01-26T21:00:11.242" v="209" actId="1035"/>
          <ac:cxnSpMkLst>
            <pc:docMk/>
            <pc:sldMk cId="3087197419" sldId="265"/>
            <ac:cxnSpMk id="10" creationId="{6BB1BAFA-1929-46BB-82F7-C069B881CA31}"/>
          </ac:cxnSpMkLst>
        </pc:cxnChg>
      </pc:sldChg>
      <pc:sldChg chg="addSp delSp modSp add modAnim">
        <pc:chgData name="Alison Jagger" userId="b1c94611-6e56-48f0-8a81-e0e9a6508702" providerId="ADAL" clId="{5ED3B5AB-F488-4621-B0BC-F705508322BF}" dt="2023-01-26T21:01:07.420" v="240" actId="1076"/>
        <pc:sldMkLst>
          <pc:docMk/>
          <pc:sldMk cId="1896450404" sldId="266"/>
        </pc:sldMkLst>
        <pc:spChg chg="mod">
          <ac:chgData name="Alison Jagger" userId="b1c94611-6e56-48f0-8a81-e0e9a6508702" providerId="ADAL" clId="{5ED3B5AB-F488-4621-B0BC-F705508322BF}" dt="2023-01-26T21:01:07.420" v="240" actId="1076"/>
          <ac:spMkLst>
            <pc:docMk/>
            <pc:sldMk cId="1896450404" sldId="266"/>
            <ac:spMk id="3" creationId="{E1D1C598-EEFF-430F-BE0F-CD8D8AAB4AD4}"/>
          </ac:spMkLst>
        </pc:spChg>
        <pc:cxnChg chg="del">
          <ac:chgData name="Alison Jagger" userId="b1c94611-6e56-48f0-8a81-e0e9a6508702" providerId="ADAL" clId="{5ED3B5AB-F488-4621-B0BC-F705508322BF}" dt="2023-01-26T21:00:24.274" v="220" actId="478"/>
          <ac:cxnSpMkLst>
            <pc:docMk/>
            <pc:sldMk cId="1896450404" sldId="266"/>
            <ac:cxnSpMk id="10" creationId="{6BB1BAFA-1929-46BB-82F7-C069B881CA31}"/>
          </ac:cxnSpMkLst>
        </pc:cxnChg>
        <pc:cxnChg chg="add mod">
          <ac:chgData name="Alison Jagger" userId="b1c94611-6e56-48f0-8a81-e0e9a6508702" providerId="ADAL" clId="{5ED3B5AB-F488-4621-B0BC-F705508322BF}" dt="2023-01-26T21:00:56.639" v="230" actId="1035"/>
          <ac:cxnSpMkLst>
            <pc:docMk/>
            <pc:sldMk cId="1896450404" sldId="266"/>
            <ac:cxnSpMk id="11" creationId="{54844660-A475-4315-90F5-49E7575135DA}"/>
          </ac:cxnSpMkLst>
        </pc:cxnChg>
      </pc:sldChg>
      <pc:sldChg chg="addSp delSp modSp add modAnim">
        <pc:chgData name="Alison Jagger" userId="b1c94611-6e56-48f0-8a81-e0e9a6508702" providerId="ADAL" clId="{5ED3B5AB-F488-4621-B0BC-F705508322BF}" dt="2023-01-26T21:01:52.641" v="259" actId="1076"/>
        <pc:sldMkLst>
          <pc:docMk/>
          <pc:sldMk cId="1273195493" sldId="267"/>
        </pc:sldMkLst>
        <pc:spChg chg="mod">
          <ac:chgData name="Alison Jagger" userId="b1c94611-6e56-48f0-8a81-e0e9a6508702" providerId="ADAL" clId="{5ED3B5AB-F488-4621-B0BC-F705508322BF}" dt="2023-01-26T21:01:52.641" v="259" actId="1076"/>
          <ac:spMkLst>
            <pc:docMk/>
            <pc:sldMk cId="1273195493" sldId="267"/>
            <ac:spMk id="3" creationId="{E1D1C598-EEFF-430F-BE0F-CD8D8AAB4AD4}"/>
          </ac:spMkLst>
        </pc:spChg>
        <pc:cxnChg chg="del">
          <ac:chgData name="Alison Jagger" userId="b1c94611-6e56-48f0-8a81-e0e9a6508702" providerId="ADAL" clId="{5ED3B5AB-F488-4621-B0BC-F705508322BF}" dt="2023-01-26T21:01:18.058" v="242" actId="478"/>
          <ac:cxnSpMkLst>
            <pc:docMk/>
            <pc:sldMk cId="1273195493" sldId="267"/>
            <ac:cxnSpMk id="11" creationId="{54844660-A475-4315-90F5-49E7575135DA}"/>
          </ac:cxnSpMkLst>
        </pc:cxnChg>
        <pc:cxnChg chg="add mod">
          <ac:chgData name="Alison Jagger" userId="b1c94611-6e56-48f0-8a81-e0e9a6508702" providerId="ADAL" clId="{5ED3B5AB-F488-4621-B0BC-F705508322BF}" dt="2023-01-26T21:01:42.255" v="250" actId="208"/>
          <ac:cxnSpMkLst>
            <pc:docMk/>
            <pc:sldMk cId="1273195493" sldId="267"/>
            <ac:cxnSpMk id="12" creationId="{D3C3DBDC-7523-424D-A93C-2DC35E36C77D}"/>
          </ac:cxnSpMkLst>
        </pc:cxnChg>
      </pc:sldChg>
      <pc:sldChg chg="addSp delSp modSp add modAnim">
        <pc:chgData name="Alison Jagger" userId="b1c94611-6e56-48f0-8a81-e0e9a6508702" providerId="ADAL" clId="{5ED3B5AB-F488-4621-B0BC-F705508322BF}" dt="2023-01-26T21:02:33.368" v="279" actId="1076"/>
        <pc:sldMkLst>
          <pc:docMk/>
          <pc:sldMk cId="4287405268" sldId="268"/>
        </pc:sldMkLst>
        <pc:spChg chg="mod">
          <ac:chgData name="Alison Jagger" userId="b1c94611-6e56-48f0-8a81-e0e9a6508702" providerId="ADAL" clId="{5ED3B5AB-F488-4621-B0BC-F705508322BF}" dt="2023-01-26T21:02:33.368" v="279" actId="1076"/>
          <ac:spMkLst>
            <pc:docMk/>
            <pc:sldMk cId="4287405268" sldId="268"/>
            <ac:spMk id="3" creationId="{E1D1C598-EEFF-430F-BE0F-CD8D8AAB4AD4}"/>
          </ac:spMkLst>
        </pc:spChg>
        <pc:spChg chg="add mod">
          <ac:chgData name="Alison Jagger" userId="b1c94611-6e56-48f0-8a81-e0e9a6508702" providerId="ADAL" clId="{5ED3B5AB-F488-4621-B0BC-F705508322BF}" dt="2023-01-26T21:02:24.463" v="273" actId="1036"/>
          <ac:spMkLst>
            <pc:docMk/>
            <pc:sldMk cId="4287405268" sldId="268"/>
            <ac:spMk id="11" creationId="{8D75E30E-4749-479C-B9B5-0BB16275E7D5}"/>
          </ac:spMkLst>
        </pc:spChg>
        <pc:cxnChg chg="del">
          <ac:chgData name="Alison Jagger" userId="b1c94611-6e56-48f0-8a81-e0e9a6508702" providerId="ADAL" clId="{5ED3B5AB-F488-4621-B0BC-F705508322BF}" dt="2023-01-26T21:01:57.029" v="261" actId="478"/>
          <ac:cxnSpMkLst>
            <pc:docMk/>
            <pc:sldMk cId="4287405268" sldId="268"/>
            <ac:cxnSpMk id="12" creationId="{D3C3DBDC-7523-424D-A93C-2DC35E36C77D}"/>
          </ac:cxnSpMkLst>
        </pc:cxnChg>
      </pc:sldChg>
      <pc:sldChg chg="delSp modSp add">
        <pc:chgData name="Alison Jagger" userId="b1c94611-6e56-48f0-8a81-e0e9a6508702" providerId="ADAL" clId="{5ED3B5AB-F488-4621-B0BC-F705508322BF}" dt="2023-01-26T21:03:09.440" v="298" actId="1582"/>
        <pc:sldMkLst>
          <pc:docMk/>
          <pc:sldMk cId="1819313921" sldId="269"/>
        </pc:sldMkLst>
        <pc:spChg chg="mod">
          <ac:chgData name="Alison Jagger" userId="b1c94611-6e56-48f0-8a81-e0e9a6508702" providerId="ADAL" clId="{5ED3B5AB-F488-4621-B0BC-F705508322BF}" dt="2023-01-26T21:02:51.003" v="295" actId="1076"/>
          <ac:spMkLst>
            <pc:docMk/>
            <pc:sldMk cId="1819313921" sldId="269"/>
            <ac:spMk id="3" creationId="{E1D1C598-EEFF-430F-BE0F-CD8D8AAB4AD4}"/>
          </ac:spMkLst>
        </pc:spChg>
        <pc:spChg chg="mod">
          <ac:chgData name="Alison Jagger" userId="b1c94611-6e56-48f0-8a81-e0e9a6508702" providerId="ADAL" clId="{5ED3B5AB-F488-4621-B0BC-F705508322BF}" dt="2023-01-26T21:03:09.440" v="298" actId="1582"/>
          <ac:spMkLst>
            <pc:docMk/>
            <pc:sldMk cId="1819313921" sldId="269"/>
            <ac:spMk id="9" creationId="{F836BC36-2131-43A7-B467-706FE06631AE}"/>
          </ac:spMkLst>
        </pc:spChg>
        <pc:spChg chg="del mod">
          <ac:chgData name="Alison Jagger" userId="b1c94611-6e56-48f0-8a81-e0e9a6508702" providerId="ADAL" clId="{5ED3B5AB-F488-4621-B0BC-F705508322BF}" dt="2023-01-26T21:02:53.499" v="296" actId="478"/>
          <ac:spMkLst>
            <pc:docMk/>
            <pc:sldMk cId="1819313921" sldId="269"/>
            <ac:spMk id="11" creationId="{8D75E30E-4749-479C-B9B5-0BB16275E7D5}"/>
          </ac:spMkLst>
        </pc:spChg>
      </pc:sldChg>
      <pc:sldChg chg="addSp delSp modSp add ord modAnim">
        <pc:chgData name="Alison Jagger" userId="b1c94611-6e56-48f0-8a81-e0e9a6508702" providerId="ADAL" clId="{5ED3B5AB-F488-4621-B0BC-F705508322BF}" dt="2023-01-26T21:04:35.821" v="336"/>
        <pc:sldMkLst>
          <pc:docMk/>
          <pc:sldMk cId="3398770774" sldId="270"/>
        </pc:sldMkLst>
        <pc:spChg chg="mod">
          <ac:chgData name="Alison Jagger" userId="b1c94611-6e56-48f0-8a81-e0e9a6508702" providerId="ADAL" clId="{5ED3B5AB-F488-4621-B0BC-F705508322BF}" dt="2023-01-26T21:03:56.779" v="314" actId="1076"/>
          <ac:spMkLst>
            <pc:docMk/>
            <pc:sldMk cId="3398770774" sldId="270"/>
            <ac:spMk id="3" creationId="{E1D1C598-EEFF-430F-BE0F-CD8D8AAB4AD4}"/>
          </ac:spMkLst>
        </pc:spChg>
        <pc:spChg chg="del">
          <ac:chgData name="Alison Jagger" userId="b1c94611-6e56-48f0-8a81-e0e9a6508702" providerId="ADAL" clId="{5ED3B5AB-F488-4621-B0BC-F705508322BF}" dt="2023-01-26T21:03:34.780" v="301" actId="478"/>
          <ac:spMkLst>
            <pc:docMk/>
            <pc:sldMk cId="3398770774" sldId="270"/>
            <ac:spMk id="11" creationId="{8D75E30E-4749-479C-B9B5-0BB16275E7D5}"/>
          </ac:spMkLst>
        </pc:spChg>
        <pc:spChg chg="add mod">
          <ac:chgData name="Alison Jagger" userId="b1c94611-6e56-48f0-8a81-e0e9a6508702" providerId="ADAL" clId="{5ED3B5AB-F488-4621-B0BC-F705508322BF}" dt="2023-01-26T21:03:50.390" v="307" actId="207"/>
          <ac:spMkLst>
            <pc:docMk/>
            <pc:sldMk cId="3398770774" sldId="270"/>
            <ac:spMk id="12" creationId="{FA2B730A-55B4-442C-A1E1-1E3ED5126C6B}"/>
          </ac:spMkLst>
        </pc:spChg>
      </pc:sldChg>
      <pc:sldChg chg="addSp delSp modSp add delAnim modAnim">
        <pc:chgData name="Alison Jagger" userId="b1c94611-6e56-48f0-8a81-e0e9a6508702" providerId="ADAL" clId="{5ED3B5AB-F488-4621-B0BC-F705508322BF}" dt="2023-01-26T21:04:32.081" v="335"/>
        <pc:sldMkLst>
          <pc:docMk/>
          <pc:sldMk cId="3835726355" sldId="271"/>
        </pc:sldMkLst>
        <pc:spChg chg="mod">
          <ac:chgData name="Alison Jagger" userId="b1c94611-6e56-48f0-8a81-e0e9a6508702" providerId="ADAL" clId="{5ED3B5AB-F488-4621-B0BC-F705508322BF}" dt="2023-01-26T21:04:29.092" v="334" actId="1076"/>
          <ac:spMkLst>
            <pc:docMk/>
            <pc:sldMk cId="3835726355" sldId="271"/>
            <ac:spMk id="3" creationId="{E1D1C598-EEFF-430F-BE0F-CD8D8AAB4AD4}"/>
          </ac:spMkLst>
        </pc:spChg>
        <pc:spChg chg="add mod">
          <ac:chgData name="Alison Jagger" userId="b1c94611-6e56-48f0-8a81-e0e9a6508702" providerId="ADAL" clId="{5ED3B5AB-F488-4621-B0BC-F705508322BF}" dt="2023-01-26T21:04:21.739" v="326" actId="207"/>
          <ac:spMkLst>
            <pc:docMk/>
            <pc:sldMk cId="3835726355" sldId="271"/>
            <ac:spMk id="11" creationId="{A10CDB39-0877-4D02-A379-CE57E2B52208}"/>
          </ac:spMkLst>
        </pc:spChg>
        <pc:spChg chg="del">
          <ac:chgData name="Alison Jagger" userId="b1c94611-6e56-48f0-8a81-e0e9a6508702" providerId="ADAL" clId="{5ED3B5AB-F488-4621-B0BC-F705508322BF}" dt="2023-01-26T21:04:01.129" v="316" actId="478"/>
          <ac:spMkLst>
            <pc:docMk/>
            <pc:sldMk cId="3835726355" sldId="271"/>
            <ac:spMk id="12" creationId="{FA2B730A-55B4-442C-A1E1-1E3ED5126C6B}"/>
          </ac:spMkLst>
        </pc:spChg>
      </pc:sldChg>
      <pc:sldChg chg="modSp add">
        <pc:chgData name="Alison Jagger" userId="b1c94611-6e56-48f0-8a81-e0e9a6508702" providerId="ADAL" clId="{5ED3B5AB-F488-4621-B0BC-F705508322BF}" dt="2023-01-26T21:05:17.185" v="386" actId="20577"/>
        <pc:sldMkLst>
          <pc:docMk/>
          <pc:sldMk cId="2719406235" sldId="272"/>
        </pc:sldMkLst>
        <pc:spChg chg="mod">
          <ac:chgData name="Alison Jagger" userId="b1c94611-6e56-48f0-8a81-e0e9a6508702" providerId="ADAL" clId="{5ED3B5AB-F488-4621-B0BC-F705508322BF}" dt="2023-01-26T21:05:17.185" v="386" actId="20577"/>
          <ac:spMkLst>
            <pc:docMk/>
            <pc:sldMk cId="2719406235" sldId="272"/>
            <ac:spMk id="4" creationId="{40F63E56-EB17-4884-BF5B-4FFEDAFB1F8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0F284B-3F3F-49BB-B0BD-4E6ABED408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50A6AA-4D8A-431F-B620-8C3FA13FF3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17379C-64C0-4870-B017-C8382F2B6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FFD91A-6E21-4F3F-B96E-4D711F1F3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C2DAA9-CC43-4489-9395-80892EAE6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40114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F50E2F-42DA-419A-9738-B7C0DE30B1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682EA4-C62A-4CFC-B7CF-622130D217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77F52D-5AF8-458C-8D1E-855E617495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D5FEC6-471A-4DCB-B494-5DEEA6240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932777-23B3-4287-BA2C-4657D1B52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9944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C930C42-F001-49F6-9934-A0592628D4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85D3FE-543D-4910-99DF-83EF35BF0E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D3879D-0ACE-46C2-8C40-EBE633DF3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98B373-505B-41D7-8194-D53283DA7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7A3E51-1B21-484A-942A-8B7C305A1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9307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1571D0-AD70-4CD1-9F4F-EF946E0176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CCBB9B-C84F-45E3-ACA2-E76FEAC049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C64EF4-F4D2-4646-AE9F-7005FB74C4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6E988E-E62F-4E85-B5AA-5C4FA93675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B128E8-0F6D-4D14-B6B2-92C9A9E10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973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3CF3B3-460A-4F7B-96A5-417C46DB4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9D5298-3B66-4326-9E10-68D80A66FE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ED6852-A84E-45AE-AE61-B7C712373C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26913E-6F25-4251-9C8F-0375209EF3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A6CA3D-0A9E-4F8E-AA9A-225AC44F8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05497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958501-71EB-43D2-81C3-E59FE6779C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3A1A7C-4ABC-426A-82C5-3666E6CE82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D553C7-FAEB-45F5-9399-0E32478AD8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8F8735-B325-410B-8AEF-B433D94AF0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1F054B-57A7-4F27-BF5C-A5455E1E1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3A1EEB-11B4-4EDD-86AD-EF1A05664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04825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56DAF0-C485-4547-8F35-43C9B1E68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72D383-9EF4-48F1-AD18-0C8A7D3C1B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1F4900-6D3F-4604-910B-69D6CBBA98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84B3C3-C675-4ADB-9ABC-6A5DB001C3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8FF4F6-948B-4A7E-8FA7-673EC0B909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D46DEEB-8A5A-4C77-AD95-B837248291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C6F961C-ECD4-4217-A219-1D3483EFA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03C5AF3-9AA1-489A-9DDB-00B7476293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2346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997DBA-0E8D-4EF5-B5D5-211333AC7E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16CCBF-CB25-4038-9DD0-D4C743AAC3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8BA507-6D50-4AE5-8DAB-7F513DF502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5EFB3A-8623-4DB3-9213-C454449A0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15442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78C01C1-E1DB-43D1-A095-7783A2C0C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6FED01-C42A-432F-92B6-0326511F5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27C771-A5CB-403A-840C-77F9A9D6CA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1088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6548C2-C747-4969-AE14-662D39834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261B35-585D-45FD-8DF2-367A289888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B52170-DFAC-462D-B58B-949ACEFC58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BF8CA9-C125-4804-9FA1-96C4A2C84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114E22-304C-4E9C-B77A-97DA2F4513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2EE86E-CEC5-4C32-95E2-E7C939E3B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9013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8D5BB5-2775-4555-9B6A-55902E62F2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BF717D2-2D94-426B-8B70-511B9EDCB4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53F898-6E49-42D3-8F19-FEF173A1AC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891822-1996-476A-9333-8F4712101B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263E90-02F2-4F9E-B9FE-633C86BB18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D9A5E6-E770-4C22-8151-BF762315BD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3671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9E28EA-3B31-439A-AA28-3E16B71C0B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36BE87-D144-433F-B725-B3E45C6793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A41660-7C8B-494C-862A-21695DB9C1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8B5FC-C5A9-480D-9386-27A8420DBB20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86AB43-57F9-4522-898D-CBCC413FAF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C00B75-BD65-4042-9483-23C3AEDB3A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D3ABB2-68D4-4E39-A3EC-FA258F5324E2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3C85DC6-7709-4F09-BD5C-1FB735264C8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263750" y="6356350"/>
            <a:ext cx="928250" cy="50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690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55B8F3-496B-5314-C690-6B18D15428A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992" t="6543" r="4238" b="4938"/>
          <a:stretch>
            <a:fillRect/>
          </a:stretch>
        </p:blipFill>
        <p:spPr>
          <a:xfrm>
            <a:off x="1375832" y="368298"/>
            <a:ext cx="9440335" cy="6070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0124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77484C-DA78-43EB-8BA6-E62FB6447E5D}"/>
              </a:ext>
            </a:extLst>
          </p:cNvPr>
          <p:cNvSpPr txBox="1">
            <a:spLocks/>
          </p:cNvSpPr>
          <p:nvPr/>
        </p:nvSpPr>
        <p:spPr>
          <a:xfrm>
            <a:off x="292964" y="252474"/>
            <a:ext cx="9960745" cy="641367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78606" indent="-278606">
              <a:buFont typeface="+mj-lt"/>
              <a:buAutoNum type="arabicPeriod"/>
            </a:pPr>
            <a:endParaRPr lang="en-GB" sz="1950" dirty="0">
              <a:solidFill>
                <a:srgbClr val="FF0000"/>
              </a:solidFill>
            </a:endParaRPr>
          </a:p>
          <a:p>
            <a:pPr algn="ctr"/>
            <a:r>
              <a:rPr lang="en-GB" sz="3600" u="sng" dirty="0"/>
              <a:t>Question</a:t>
            </a:r>
            <a:endParaRPr lang="en-GB" sz="1950" u="sng" dirty="0"/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00" dirty="0">
              <a:solidFill>
                <a:srgbClr val="00B050"/>
              </a:solidFill>
            </a:endParaRPr>
          </a:p>
          <a:p>
            <a:pPr marL="278606" indent="-278606">
              <a:buFont typeface="+mj-lt"/>
              <a:buAutoNum type="arabicPeriod" startAt="3"/>
            </a:pPr>
            <a:endParaRPr lang="en-GB" sz="1463" dirty="0">
              <a:solidFill>
                <a:srgbClr val="00B050"/>
              </a:solidFill>
            </a:endParaRP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40F63E56-EB17-4884-BF5B-4FFEDAFB1F8A}"/>
              </a:ext>
            </a:extLst>
          </p:cNvPr>
          <p:cNvSpPr txBox="1">
            <a:spLocks/>
          </p:cNvSpPr>
          <p:nvPr/>
        </p:nvSpPr>
        <p:spPr>
          <a:xfrm>
            <a:off x="803430" y="1384963"/>
            <a:ext cx="8953129" cy="4980325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Dotum" panose="020B0600000101010101" pitchFamily="34" charset="-12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Which part of a circle is shown below in red?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6A77BE-B876-4B42-806F-E1CD8B2931FB}"/>
              </a:ext>
            </a:extLst>
          </p:cNvPr>
          <p:cNvSpPr txBox="1"/>
          <p:nvPr/>
        </p:nvSpPr>
        <p:spPr>
          <a:xfrm>
            <a:off x="10472362" y="1132819"/>
            <a:ext cx="158990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i="0" dirty="0">
                <a:latin typeface="+mn-lt"/>
                <a:ea typeface="Dotum" panose="020B0600000101010101" pitchFamily="34" charset="-127"/>
              </a:rPr>
              <a:t>Remember:</a:t>
            </a:r>
          </a:p>
          <a:p>
            <a:pPr algn="l"/>
            <a:r>
              <a:rPr lang="en-GB" i="0" dirty="0">
                <a:latin typeface="+mn-lt"/>
                <a:ea typeface="Dotum" panose="020B0600000101010101" pitchFamily="34" charset="-127"/>
              </a:rPr>
              <a:t>Write your answer clearly on your whiteboard and don’t </a:t>
            </a:r>
          </a:p>
          <a:p>
            <a:pPr algn="l"/>
            <a:r>
              <a:rPr lang="en-GB" i="0" dirty="0">
                <a:latin typeface="+mn-lt"/>
                <a:ea typeface="Dotum" panose="020B0600000101010101" pitchFamily="34" charset="-127"/>
              </a:rPr>
              <a:t>lift it up until   I give the signal to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D14DC32-5418-404C-BD8B-433D3218B1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2362" y="252474"/>
            <a:ext cx="1181758" cy="880345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CB217278-C70F-4042-8932-2CA287D5A381}"/>
              </a:ext>
            </a:extLst>
          </p:cNvPr>
          <p:cNvGrpSpPr/>
          <p:nvPr/>
        </p:nvGrpSpPr>
        <p:grpSpPr>
          <a:xfrm>
            <a:off x="3760819" y="2782390"/>
            <a:ext cx="3240000" cy="3240000"/>
            <a:chOff x="1750544" y="2753502"/>
            <a:chExt cx="2935321" cy="293532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A95CAE06-3A91-4880-ABB0-C6EA09BC14A8}"/>
                    </a:ext>
                  </a:extLst>
                </p:cNvPr>
                <p:cNvSpPr txBox="1"/>
                <p:nvPr/>
              </p:nvSpPr>
              <p:spPr>
                <a:xfrm>
                  <a:off x="3080820" y="4044038"/>
                  <a:ext cx="293461" cy="30671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>
                        <m:r>
                          <a:rPr lang="en-GB" sz="1600" i="1">
                            <a:latin typeface="Cambria Math" panose="02040503050406030204" pitchFamily="18" charset="0"/>
                          </a:rPr>
                          <m:t>×</m:t>
                        </m:r>
                      </m:oMath>
                    </m:oMathPara>
                  </a14:m>
                  <a:endParaRPr lang="en-GB" sz="1600" dirty="0"/>
                </a:p>
              </p:txBody>
            </p:sp>
          </mc:Choice>
          <mc:Fallback xmlns="">
            <p:sp>
              <p:nvSpPr>
                <p:cNvPr id="3" name="TextBox 2">
                  <a:extLst>
                    <a:ext uri="{FF2B5EF4-FFF2-40B4-BE49-F238E27FC236}">
                      <a16:creationId xmlns:a16="http://schemas.microsoft.com/office/drawing/2014/main" id="{23EC8414-C5C3-434A-933E-385E3E61E76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80820" y="4044038"/>
                  <a:ext cx="293461" cy="306717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836BC36-2131-43A7-B467-706FE06631AE}"/>
                </a:ext>
              </a:extLst>
            </p:cNvPr>
            <p:cNvSpPr/>
            <p:nvPr/>
          </p:nvSpPr>
          <p:spPr>
            <a:xfrm>
              <a:off x="1750544" y="2753502"/>
              <a:ext cx="2935321" cy="2935321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E1D1C598-EEFF-430F-BE0F-CD8D8AAB4AD4}"/>
                  </a:ext>
                </a:extLst>
              </p:cNvPr>
              <p:cNvSpPr txBox="1"/>
              <p:nvPr/>
            </p:nvSpPr>
            <p:spPr>
              <a:xfrm>
                <a:off x="7919269" y="5603320"/>
                <a:ext cx="1722010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GB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𝑆𝑒𝑔𝑚𝑒𝑛𝑡</m:t>
                      </m:r>
                    </m:oMath>
                  </m:oMathPara>
                </a14:m>
                <a:endParaRPr lang="en-GB" sz="3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E1D1C598-EEFF-430F-BE0F-CD8D8AAB4A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19269" y="5603320"/>
                <a:ext cx="1722010" cy="49244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10CDB39-0877-4D02-A379-CE57E2B52208}"/>
              </a:ext>
            </a:extLst>
          </p:cNvPr>
          <p:cNvSpPr/>
          <p:nvPr/>
        </p:nvSpPr>
        <p:spPr>
          <a:xfrm rot="1421690">
            <a:off x="4652696" y="2905679"/>
            <a:ext cx="2515693" cy="599928"/>
          </a:xfrm>
          <a:custGeom>
            <a:avLst/>
            <a:gdLst>
              <a:gd name="connsiteX0" fmla="*/ 1257846 w 2515693"/>
              <a:gd name="connsiteY0" fmla="*/ 0 h 599928"/>
              <a:gd name="connsiteX1" fmla="*/ 2507917 w 2515693"/>
              <a:gd name="connsiteY1" fmla="*/ 589530 h 599928"/>
              <a:gd name="connsiteX2" fmla="*/ 2515693 w 2515693"/>
              <a:gd name="connsiteY2" fmla="*/ 599928 h 599928"/>
              <a:gd name="connsiteX3" fmla="*/ 0 w 2515693"/>
              <a:gd name="connsiteY3" fmla="*/ 599928 h 599928"/>
              <a:gd name="connsiteX4" fmla="*/ 7775 w 2515693"/>
              <a:gd name="connsiteY4" fmla="*/ 589530 h 599928"/>
              <a:gd name="connsiteX5" fmla="*/ 1257846 w 2515693"/>
              <a:gd name="connsiteY5" fmla="*/ 0 h 599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5693" h="599928">
                <a:moveTo>
                  <a:pt x="1257846" y="0"/>
                </a:moveTo>
                <a:cubicBezTo>
                  <a:pt x="1761116" y="0"/>
                  <a:pt x="2210785" y="229489"/>
                  <a:pt x="2507917" y="589530"/>
                </a:cubicBezTo>
                <a:lnTo>
                  <a:pt x="2515693" y="599928"/>
                </a:lnTo>
                <a:lnTo>
                  <a:pt x="0" y="599928"/>
                </a:lnTo>
                <a:lnTo>
                  <a:pt x="7775" y="589530"/>
                </a:lnTo>
                <a:cubicBezTo>
                  <a:pt x="304907" y="229489"/>
                  <a:pt x="754577" y="0"/>
                  <a:pt x="1257846" y="0"/>
                </a:cubicBezTo>
                <a:close/>
              </a:path>
            </a:pathLst>
          </a:custGeom>
          <a:solidFill>
            <a:srgbClr val="FF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5726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77484C-DA78-43EB-8BA6-E62FB6447E5D}"/>
              </a:ext>
            </a:extLst>
          </p:cNvPr>
          <p:cNvSpPr txBox="1">
            <a:spLocks/>
          </p:cNvSpPr>
          <p:nvPr/>
        </p:nvSpPr>
        <p:spPr>
          <a:xfrm>
            <a:off x="292964" y="252474"/>
            <a:ext cx="9960745" cy="641367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78606" indent="-278606">
              <a:buFont typeface="+mj-lt"/>
              <a:buAutoNum type="arabicPeriod"/>
            </a:pPr>
            <a:endParaRPr lang="en-GB" sz="1950" dirty="0">
              <a:solidFill>
                <a:srgbClr val="FF0000"/>
              </a:solidFill>
            </a:endParaRPr>
          </a:p>
          <a:p>
            <a:pPr algn="ctr"/>
            <a:r>
              <a:rPr lang="en-GB" sz="3600" u="sng" dirty="0"/>
              <a:t>Question</a:t>
            </a:r>
            <a:endParaRPr lang="en-GB" sz="1950" u="sng" dirty="0"/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00" dirty="0">
              <a:solidFill>
                <a:srgbClr val="00B050"/>
              </a:solidFill>
            </a:endParaRPr>
          </a:p>
          <a:p>
            <a:pPr marL="278606" indent="-278606">
              <a:buFont typeface="+mj-lt"/>
              <a:buAutoNum type="arabicPeriod" startAt="3"/>
            </a:pPr>
            <a:endParaRPr lang="en-GB" sz="1463" dirty="0">
              <a:solidFill>
                <a:srgbClr val="00B050"/>
              </a:solidFill>
            </a:endParaRP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40F63E56-EB17-4884-BF5B-4FFEDAFB1F8A}"/>
              </a:ext>
            </a:extLst>
          </p:cNvPr>
          <p:cNvSpPr txBox="1">
            <a:spLocks/>
          </p:cNvSpPr>
          <p:nvPr/>
        </p:nvSpPr>
        <p:spPr>
          <a:xfrm>
            <a:off x="803430" y="1384963"/>
            <a:ext cx="8953129" cy="4980325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Dotum" panose="020B0600000101010101" pitchFamily="34" charset="-12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Show me a circle with a  radius of 7cm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6A77BE-B876-4B42-806F-E1CD8B2931FB}"/>
              </a:ext>
            </a:extLst>
          </p:cNvPr>
          <p:cNvSpPr txBox="1"/>
          <p:nvPr/>
        </p:nvSpPr>
        <p:spPr>
          <a:xfrm>
            <a:off x="10472362" y="1132819"/>
            <a:ext cx="158990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i="0" dirty="0">
                <a:latin typeface="+mn-lt"/>
                <a:ea typeface="Dotum" panose="020B0600000101010101" pitchFamily="34" charset="-127"/>
              </a:rPr>
              <a:t>Remember:</a:t>
            </a:r>
          </a:p>
          <a:p>
            <a:pPr algn="l"/>
            <a:r>
              <a:rPr lang="en-GB" i="0" dirty="0">
                <a:latin typeface="+mn-lt"/>
                <a:ea typeface="Dotum" panose="020B0600000101010101" pitchFamily="34" charset="-127"/>
              </a:rPr>
              <a:t>Write your answer clearly on your whiteboard and don’t </a:t>
            </a:r>
          </a:p>
          <a:p>
            <a:pPr algn="l"/>
            <a:r>
              <a:rPr lang="en-GB" i="0" dirty="0">
                <a:latin typeface="+mn-lt"/>
                <a:ea typeface="Dotum" panose="020B0600000101010101" pitchFamily="34" charset="-127"/>
              </a:rPr>
              <a:t>lift it up until   I give the signal to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D14DC32-5418-404C-BD8B-433D3218B1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2362" y="252474"/>
            <a:ext cx="1181758" cy="880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1185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77484C-DA78-43EB-8BA6-E62FB6447E5D}"/>
              </a:ext>
            </a:extLst>
          </p:cNvPr>
          <p:cNvSpPr txBox="1">
            <a:spLocks/>
          </p:cNvSpPr>
          <p:nvPr/>
        </p:nvSpPr>
        <p:spPr>
          <a:xfrm>
            <a:off x="292964" y="252474"/>
            <a:ext cx="9960745" cy="641367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78606" indent="-278606">
              <a:buFont typeface="+mj-lt"/>
              <a:buAutoNum type="arabicPeriod"/>
            </a:pPr>
            <a:endParaRPr lang="en-GB" sz="1950" dirty="0">
              <a:solidFill>
                <a:srgbClr val="FF0000"/>
              </a:solidFill>
            </a:endParaRPr>
          </a:p>
          <a:p>
            <a:pPr algn="ctr"/>
            <a:r>
              <a:rPr lang="en-GB" sz="3600" u="sng" dirty="0"/>
              <a:t>Question</a:t>
            </a:r>
            <a:endParaRPr lang="en-GB" sz="1950" u="sng" dirty="0"/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00" dirty="0">
              <a:solidFill>
                <a:srgbClr val="00B050"/>
              </a:solidFill>
            </a:endParaRPr>
          </a:p>
          <a:p>
            <a:pPr marL="278606" indent="-278606">
              <a:buFont typeface="+mj-lt"/>
              <a:buAutoNum type="arabicPeriod" startAt="3"/>
            </a:pPr>
            <a:endParaRPr lang="en-GB" sz="1463" dirty="0">
              <a:solidFill>
                <a:srgbClr val="00B050"/>
              </a:solidFill>
            </a:endParaRP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40F63E56-EB17-4884-BF5B-4FFEDAFB1F8A}"/>
              </a:ext>
            </a:extLst>
          </p:cNvPr>
          <p:cNvSpPr txBox="1">
            <a:spLocks/>
          </p:cNvSpPr>
          <p:nvPr/>
        </p:nvSpPr>
        <p:spPr>
          <a:xfrm>
            <a:off x="803430" y="1384963"/>
            <a:ext cx="8953129" cy="4980325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Dotum" panose="020B0600000101010101" pitchFamily="34" charset="-12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Show me a circle with a diameter of 6cm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6A77BE-B876-4B42-806F-E1CD8B2931FB}"/>
              </a:ext>
            </a:extLst>
          </p:cNvPr>
          <p:cNvSpPr txBox="1"/>
          <p:nvPr/>
        </p:nvSpPr>
        <p:spPr>
          <a:xfrm>
            <a:off x="10472362" y="1132819"/>
            <a:ext cx="158990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i="0" dirty="0">
                <a:latin typeface="+mn-lt"/>
                <a:ea typeface="Dotum" panose="020B0600000101010101" pitchFamily="34" charset="-127"/>
              </a:rPr>
              <a:t>Remember:</a:t>
            </a:r>
          </a:p>
          <a:p>
            <a:pPr algn="l"/>
            <a:r>
              <a:rPr lang="en-GB" i="0" dirty="0">
                <a:latin typeface="+mn-lt"/>
                <a:ea typeface="Dotum" panose="020B0600000101010101" pitchFamily="34" charset="-127"/>
              </a:rPr>
              <a:t>Write your answer clearly on your whiteboard and don’t </a:t>
            </a:r>
          </a:p>
          <a:p>
            <a:pPr algn="l"/>
            <a:r>
              <a:rPr lang="en-GB" i="0" dirty="0">
                <a:latin typeface="+mn-lt"/>
                <a:ea typeface="Dotum" panose="020B0600000101010101" pitchFamily="34" charset="-127"/>
              </a:rPr>
              <a:t>lift it up until   I give the signal to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D14DC32-5418-404C-BD8B-433D3218B1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2362" y="252474"/>
            <a:ext cx="1181758" cy="880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7487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77484C-DA78-43EB-8BA6-E62FB6447E5D}"/>
              </a:ext>
            </a:extLst>
          </p:cNvPr>
          <p:cNvSpPr txBox="1">
            <a:spLocks/>
          </p:cNvSpPr>
          <p:nvPr/>
        </p:nvSpPr>
        <p:spPr>
          <a:xfrm>
            <a:off x="292964" y="252474"/>
            <a:ext cx="9960745" cy="641367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78606" indent="-278606">
              <a:buFont typeface="+mj-lt"/>
              <a:buAutoNum type="arabicPeriod"/>
            </a:pPr>
            <a:endParaRPr lang="en-GB" sz="1950" dirty="0">
              <a:solidFill>
                <a:srgbClr val="FF0000"/>
              </a:solidFill>
            </a:endParaRPr>
          </a:p>
          <a:p>
            <a:pPr algn="ctr"/>
            <a:r>
              <a:rPr lang="en-GB" sz="3600" u="sng" dirty="0"/>
              <a:t>Question</a:t>
            </a:r>
            <a:endParaRPr lang="en-GB" sz="1950" u="sng" dirty="0"/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00" dirty="0">
              <a:solidFill>
                <a:srgbClr val="00B050"/>
              </a:solidFill>
            </a:endParaRPr>
          </a:p>
          <a:p>
            <a:pPr marL="278606" indent="-278606">
              <a:buFont typeface="+mj-lt"/>
              <a:buAutoNum type="arabicPeriod" startAt="3"/>
            </a:pPr>
            <a:endParaRPr lang="en-GB" sz="1463" dirty="0">
              <a:solidFill>
                <a:srgbClr val="00B050"/>
              </a:solidFill>
            </a:endParaRP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40F63E56-EB17-4884-BF5B-4FFEDAFB1F8A}"/>
              </a:ext>
            </a:extLst>
          </p:cNvPr>
          <p:cNvSpPr txBox="1">
            <a:spLocks/>
          </p:cNvSpPr>
          <p:nvPr/>
        </p:nvSpPr>
        <p:spPr>
          <a:xfrm>
            <a:off x="803430" y="1384963"/>
            <a:ext cx="8953129" cy="4980325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Dotum" panose="020B0600000101010101" pitchFamily="34" charset="-12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Show me a circle with a tangent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6A77BE-B876-4B42-806F-E1CD8B2931FB}"/>
              </a:ext>
            </a:extLst>
          </p:cNvPr>
          <p:cNvSpPr txBox="1"/>
          <p:nvPr/>
        </p:nvSpPr>
        <p:spPr>
          <a:xfrm>
            <a:off x="10472362" y="1132819"/>
            <a:ext cx="158990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i="0" dirty="0">
                <a:latin typeface="+mn-lt"/>
                <a:ea typeface="Dotum" panose="020B0600000101010101" pitchFamily="34" charset="-127"/>
              </a:rPr>
              <a:t>Remember:</a:t>
            </a:r>
          </a:p>
          <a:p>
            <a:pPr algn="l"/>
            <a:r>
              <a:rPr lang="en-GB" i="0" dirty="0">
                <a:latin typeface="+mn-lt"/>
                <a:ea typeface="Dotum" panose="020B0600000101010101" pitchFamily="34" charset="-127"/>
              </a:rPr>
              <a:t>Write your answer clearly on your whiteboard and don’t </a:t>
            </a:r>
          </a:p>
          <a:p>
            <a:pPr algn="l"/>
            <a:r>
              <a:rPr lang="en-GB" i="0" dirty="0">
                <a:latin typeface="+mn-lt"/>
                <a:ea typeface="Dotum" panose="020B0600000101010101" pitchFamily="34" charset="-127"/>
              </a:rPr>
              <a:t>lift it up until   I give the signal to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D14DC32-5418-404C-BD8B-433D3218B1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2362" y="252474"/>
            <a:ext cx="1181758" cy="880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7088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77484C-DA78-43EB-8BA6-E62FB6447E5D}"/>
              </a:ext>
            </a:extLst>
          </p:cNvPr>
          <p:cNvSpPr txBox="1">
            <a:spLocks/>
          </p:cNvSpPr>
          <p:nvPr/>
        </p:nvSpPr>
        <p:spPr>
          <a:xfrm>
            <a:off x="292964" y="252474"/>
            <a:ext cx="9960745" cy="641367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78606" indent="-278606">
              <a:buFont typeface="+mj-lt"/>
              <a:buAutoNum type="arabicPeriod"/>
            </a:pPr>
            <a:endParaRPr lang="en-GB" sz="1950" dirty="0">
              <a:solidFill>
                <a:srgbClr val="FF0000"/>
              </a:solidFill>
            </a:endParaRPr>
          </a:p>
          <a:p>
            <a:pPr algn="ctr"/>
            <a:r>
              <a:rPr lang="en-GB" sz="3600" u="sng" dirty="0"/>
              <a:t>Question</a:t>
            </a:r>
            <a:endParaRPr lang="en-GB" sz="1950" u="sng" dirty="0"/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00" dirty="0">
              <a:solidFill>
                <a:srgbClr val="00B050"/>
              </a:solidFill>
            </a:endParaRPr>
          </a:p>
          <a:p>
            <a:pPr marL="278606" indent="-278606">
              <a:buFont typeface="+mj-lt"/>
              <a:buAutoNum type="arabicPeriod" startAt="3"/>
            </a:pPr>
            <a:endParaRPr lang="en-GB" sz="1463" dirty="0">
              <a:solidFill>
                <a:srgbClr val="00B050"/>
              </a:solidFill>
            </a:endParaRP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40F63E56-EB17-4884-BF5B-4FFEDAFB1F8A}"/>
              </a:ext>
            </a:extLst>
          </p:cNvPr>
          <p:cNvSpPr txBox="1">
            <a:spLocks/>
          </p:cNvSpPr>
          <p:nvPr/>
        </p:nvSpPr>
        <p:spPr>
          <a:xfrm>
            <a:off x="803430" y="1384963"/>
            <a:ext cx="8953129" cy="4980325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Dotum" panose="020B0600000101010101" pitchFamily="34" charset="-12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Show me a chord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6A77BE-B876-4B42-806F-E1CD8B2931FB}"/>
              </a:ext>
            </a:extLst>
          </p:cNvPr>
          <p:cNvSpPr txBox="1"/>
          <p:nvPr/>
        </p:nvSpPr>
        <p:spPr>
          <a:xfrm>
            <a:off x="10472362" y="1132819"/>
            <a:ext cx="158990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i="0" dirty="0">
                <a:latin typeface="+mn-lt"/>
                <a:ea typeface="Dotum" panose="020B0600000101010101" pitchFamily="34" charset="-127"/>
              </a:rPr>
              <a:t>Remember:</a:t>
            </a:r>
          </a:p>
          <a:p>
            <a:pPr algn="l"/>
            <a:r>
              <a:rPr lang="en-GB" i="0" dirty="0">
                <a:latin typeface="+mn-lt"/>
                <a:ea typeface="Dotum" panose="020B0600000101010101" pitchFamily="34" charset="-127"/>
              </a:rPr>
              <a:t>Write your answer clearly on your whiteboard and don’t </a:t>
            </a:r>
          </a:p>
          <a:p>
            <a:pPr algn="l"/>
            <a:r>
              <a:rPr lang="en-GB" i="0" dirty="0">
                <a:latin typeface="+mn-lt"/>
                <a:ea typeface="Dotum" panose="020B0600000101010101" pitchFamily="34" charset="-127"/>
              </a:rPr>
              <a:t>lift it up until   I give the signal to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D14DC32-5418-404C-BD8B-433D3218B1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2362" y="252474"/>
            <a:ext cx="1181758" cy="880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9061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77484C-DA78-43EB-8BA6-E62FB6447E5D}"/>
              </a:ext>
            </a:extLst>
          </p:cNvPr>
          <p:cNvSpPr txBox="1">
            <a:spLocks/>
          </p:cNvSpPr>
          <p:nvPr/>
        </p:nvSpPr>
        <p:spPr>
          <a:xfrm>
            <a:off x="292964" y="252474"/>
            <a:ext cx="9960745" cy="641367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78606" indent="-278606">
              <a:buFont typeface="+mj-lt"/>
              <a:buAutoNum type="arabicPeriod"/>
            </a:pPr>
            <a:endParaRPr lang="en-GB" sz="1950" dirty="0">
              <a:solidFill>
                <a:srgbClr val="FF0000"/>
              </a:solidFill>
            </a:endParaRPr>
          </a:p>
          <a:p>
            <a:pPr algn="ctr"/>
            <a:r>
              <a:rPr lang="en-GB" sz="3600" u="sng" dirty="0"/>
              <a:t>Question</a:t>
            </a:r>
            <a:endParaRPr lang="en-GB" sz="1950" u="sng" dirty="0"/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00" dirty="0">
              <a:solidFill>
                <a:srgbClr val="00B050"/>
              </a:solidFill>
            </a:endParaRPr>
          </a:p>
          <a:p>
            <a:pPr marL="278606" indent="-278606">
              <a:buFont typeface="+mj-lt"/>
              <a:buAutoNum type="arabicPeriod" startAt="3"/>
            </a:pPr>
            <a:endParaRPr lang="en-GB" sz="1463" dirty="0">
              <a:solidFill>
                <a:srgbClr val="00B050"/>
              </a:solidFill>
            </a:endParaRP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40F63E56-EB17-4884-BF5B-4FFEDAFB1F8A}"/>
              </a:ext>
            </a:extLst>
          </p:cNvPr>
          <p:cNvSpPr txBox="1">
            <a:spLocks/>
          </p:cNvSpPr>
          <p:nvPr/>
        </p:nvSpPr>
        <p:spPr>
          <a:xfrm>
            <a:off x="803430" y="1384963"/>
            <a:ext cx="8953129" cy="4980325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Dotum" panose="020B0600000101010101" pitchFamily="34" charset="-12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Show me an arc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6A77BE-B876-4B42-806F-E1CD8B2931FB}"/>
              </a:ext>
            </a:extLst>
          </p:cNvPr>
          <p:cNvSpPr txBox="1"/>
          <p:nvPr/>
        </p:nvSpPr>
        <p:spPr>
          <a:xfrm>
            <a:off x="10472362" y="1132819"/>
            <a:ext cx="158990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i="0" dirty="0">
                <a:latin typeface="+mn-lt"/>
                <a:ea typeface="Dotum" panose="020B0600000101010101" pitchFamily="34" charset="-127"/>
              </a:rPr>
              <a:t>Remember:</a:t>
            </a:r>
          </a:p>
          <a:p>
            <a:pPr algn="l"/>
            <a:r>
              <a:rPr lang="en-GB" i="0" dirty="0">
                <a:latin typeface="+mn-lt"/>
                <a:ea typeface="Dotum" panose="020B0600000101010101" pitchFamily="34" charset="-127"/>
              </a:rPr>
              <a:t>Write your answer clearly on your whiteboard and don’t </a:t>
            </a:r>
          </a:p>
          <a:p>
            <a:pPr algn="l"/>
            <a:r>
              <a:rPr lang="en-GB" i="0" dirty="0">
                <a:latin typeface="+mn-lt"/>
                <a:ea typeface="Dotum" panose="020B0600000101010101" pitchFamily="34" charset="-127"/>
              </a:rPr>
              <a:t>lift it up until   I give the signal to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D14DC32-5418-404C-BD8B-433D3218B1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2362" y="252474"/>
            <a:ext cx="1181758" cy="880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9102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77484C-DA78-43EB-8BA6-E62FB6447E5D}"/>
              </a:ext>
            </a:extLst>
          </p:cNvPr>
          <p:cNvSpPr txBox="1">
            <a:spLocks/>
          </p:cNvSpPr>
          <p:nvPr/>
        </p:nvSpPr>
        <p:spPr>
          <a:xfrm>
            <a:off x="292964" y="252474"/>
            <a:ext cx="9960745" cy="641367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78606" indent="-278606">
              <a:buFont typeface="+mj-lt"/>
              <a:buAutoNum type="arabicPeriod"/>
            </a:pPr>
            <a:endParaRPr lang="en-GB" sz="1950" dirty="0">
              <a:solidFill>
                <a:srgbClr val="FF0000"/>
              </a:solidFill>
            </a:endParaRPr>
          </a:p>
          <a:p>
            <a:pPr algn="ctr"/>
            <a:r>
              <a:rPr lang="en-GB" sz="3600" u="sng" dirty="0"/>
              <a:t>Question</a:t>
            </a:r>
            <a:endParaRPr lang="en-GB" sz="1950" u="sng" dirty="0"/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00" dirty="0">
              <a:solidFill>
                <a:srgbClr val="00B050"/>
              </a:solidFill>
            </a:endParaRPr>
          </a:p>
          <a:p>
            <a:pPr marL="278606" indent="-278606">
              <a:buFont typeface="+mj-lt"/>
              <a:buAutoNum type="arabicPeriod" startAt="3"/>
            </a:pPr>
            <a:endParaRPr lang="en-GB" sz="1463" dirty="0">
              <a:solidFill>
                <a:srgbClr val="00B050"/>
              </a:solidFill>
            </a:endParaRP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40F63E56-EB17-4884-BF5B-4FFEDAFB1F8A}"/>
              </a:ext>
            </a:extLst>
          </p:cNvPr>
          <p:cNvSpPr txBox="1">
            <a:spLocks/>
          </p:cNvSpPr>
          <p:nvPr/>
        </p:nvSpPr>
        <p:spPr>
          <a:xfrm>
            <a:off x="803430" y="1384963"/>
            <a:ext cx="8953129" cy="4980325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Dotum" panose="020B0600000101010101" pitchFamily="34" charset="-12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Show me a minor sector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6A77BE-B876-4B42-806F-E1CD8B2931FB}"/>
              </a:ext>
            </a:extLst>
          </p:cNvPr>
          <p:cNvSpPr txBox="1"/>
          <p:nvPr/>
        </p:nvSpPr>
        <p:spPr>
          <a:xfrm>
            <a:off x="10472362" y="1132819"/>
            <a:ext cx="158990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i="0" dirty="0">
                <a:latin typeface="+mn-lt"/>
                <a:ea typeface="Dotum" panose="020B0600000101010101" pitchFamily="34" charset="-127"/>
              </a:rPr>
              <a:t>Remember:</a:t>
            </a:r>
          </a:p>
          <a:p>
            <a:pPr algn="l"/>
            <a:r>
              <a:rPr lang="en-GB" i="0" dirty="0">
                <a:latin typeface="+mn-lt"/>
                <a:ea typeface="Dotum" panose="020B0600000101010101" pitchFamily="34" charset="-127"/>
              </a:rPr>
              <a:t>Write your answer clearly on your whiteboard and don’t </a:t>
            </a:r>
          </a:p>
          <a:p>
            <a:pPr algn="l"/>
            <a:r>
              <a:rPr lang="en-GB" i="0" dirty="0">
                <a:latin typeface="+mn-lt"/>
                <a:ea typeface="Dotum" panose="020B0600000101010101" pitchFamily="34" charset="-127"/>
              </a:rPr>
              <a:t>lift it up until   I give the signal to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D14DC32-5418-404C-BD8B-433D3218B1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2362" y="252474"/>
            <a:ext cx="1181758" cy="880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4279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77484C-DA78-43EB-8BA6-E62FB6447E5D}"/>
              </a:ext>
            </a:extLst>
          </p:cNvPr>
          <p:cNvSpPr txBox="1">
            <a:spLocks/>
          </p:cNvSpPr>
          <p:nvPr/>
        </p:nvSpPr>
        <p:spPr>
          <a:xfrm>
            <a:off x="292964" y="252474"/>
            <a:ext cx="9960745" cy="641367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78606" indent="-278606">
              <a:buFont typeface="+mj-lt"/>
              <a:buAutoNum type="arabicPeriod"/>
            </a:pPr>
            <a:endParaRPr lang="en-GB" sz="1950" dirty="0">
              <a:solidFill>
                <a:srgbClr val="FF0000"/>
              </a:solidFill>
            </a:endParaRPr>
          </a:p>
          <a:p>
            <a:pPr algn="ctr"/>
            <a:r>
              <a:rPr lang="en-GB" sz="3600" u="sng" dirty="0"/>
              <a:t>Question</a:t>
            </a:r>
            <a:endParaRPr lang="en-GB" sz="1950" u="sng" dirty="0"/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00" dirty="0">
              <a:solidFill>
                <a:srgbClr val="00B050"/>
              </a:solidFill>
            </a:endParaRPr>
          </a:p>
          <a:p>
            <a:pPr marL="278606" indent="-278606">
              <a:buFont typeface="+mj-lt"/>
              <a:buAutoNum type="arabicPeriod" startAt="3"/>
            </a:pPr>
            <a:endParaRPr lang="en-GB" sz="1463" dirty="0">
              <a:solidFill>
                <a:srgbClr val="00B050"/>
              </a:solidFill>
            </a:endParaRP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40F63E56-EB17-4884-BF5B-4FFEDAFB1F8A}"/>
              </a:ext>
            </a:extLst>
          </p:cNvPr>
          <p:cNvSpPr txBox="1">
            <a:spLocks/>
          </p:cNvSpPr>
          <p:nvPr/>
        </p:nvSpPr>
        <p:spPr>
          <a:xfrm>
            <a:off x="803430" y="1384963"/>
            <a:ext cx="8953129" cy="4980325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Dotum" panose="020B0600000101010101" pitchFamily="34" charset="-12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Show me a major segment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6A77BE-B876-4B42-806F-E1CD8B2931FB}"/>
              </a:ext>
            </a:extLst>
          </p:cNvPr>
          <p:cNvSpPr txBox="1"/>
          <p:nvPr/>
        </p:nvSpPr>
        <p:spPr>
          <a:xfrm>
            <a:off x="10472362" y="1132819"/>
            <a:ext cx="158990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i="0" dirty="0">
                <a:latin typeface="+mn-lt"/>
                <a:ea typeface="Dotum" panose="020B0600000101010101" pitchFamily="34" charset="-127"/>
              </a:rPr>
              <a:t>Remember:</a:t>
            </a:r>
          </a:p>
          <a:p>
            <a:pPr algn="l"/>
            <a:r>
              <a:rPr lang="en-GB" i="0" dirty="0">
                <a:latin typeface="+mn-lt"/>
                <a:ea typeface="Dotum" panose="020B0600000101010101" pitchFamily="34" charset="-127"/>
              </a:rPr>
              <a:t>Write your answer clearly on your whiteboard and don’t </a:t>
            </a:r>
          </a:p>
          <a:p>
            <a:pPr algn="l"/>
            <a:r>
              <a:rPr lang="en-GB" i="0" dirty="0">
                <a:latin typeface="+mn-lt"/>
                <a:ea typeface="Dotum" panose="020B0600000101010101" pitchFamily="34" charset="-127"/>
              </a:rPr>
              <a:t>lift it up until   I give the signal to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D14DC32-5418-404C-BD8B-433D3218B1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2362" y="252474"/>
            <a:ext cx="1181758" cy="880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8252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77484C-DA78-43EB-8BA6-E62FB6447E5D}"/>
              </a:ext>
            </a:extLst>
          </p:cNvPr>
          <p:cNvSpPr txBox="1">
            <a:spLocks/>
          </p:cNvSpPr>
          <p:nvPr/>
        </p:nvSpPr>
        <p:spPr>
          <a:xfrm>
            <a:off x="292964" y="252474"/>
            <a:ext cx="9960745" cy="641367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78606" indent="-278606">
              <a:buFont typeface="+mj-lt"/>
              <a:buAutoNum type="arabicPeriod"/>
            </a:pPr>
            <a:endParaRPr lang="en-GB" sz="1950" dirty="0">
              <a:solidFill>
                <a:srgbClr val="FF0000"/>
              </a:solidFill>
            </a:endParaRPr>
          </a:p>
          <a:p>
            <a:pPr algn="ctr"/>
            <a:r>
              <a:rPr lang="en-GB" sz="3600" u="sng" dirty="0"/>
              <a:t>Question</a:t>
            </a:r>
            <a:endParaRPr lang="en-GB" sz="1950" u="sng" dirty="0"/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00" dirty="0">
              <a:solidFill>
                <a:srgbClr val="00B050"/>
              </a:solidFill>
            </a:endParaRPr>
          </a:p>
          <a:p>
            <a:pPr marL="278606" indent="-278606">
              <a:buFont typeface="+mj-lt"/>
              <a:buAutoNum type="arabicPeriod" startAt="3"/>
            </a:pPr>
            <a:endParaRPr lang="en-GB" sz="1463" dirty="0">
              <a:solidFill>
                <a:srgbClr val="00B050"/>
              </a:solidFill>
            </a:endParaRP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40F63E56-EB17-4884-BF5B-4FFEDAFB1F8A}"/>
              </a:ext>
            </a:extLst>
          </p:cNvPr>
          <p:cNvSpPr txBox="1">
            <a:spLocks/>
          </p:cNvSpPr>
          <p:nvPr/>
        </p:nvSpPr>
        <p:spPr>
          <a:xfrm>
            <a:off x="803430" y="1384963"/>
            <a:ext cx="8953129" cy="4980325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Dotum" panose="020B0600000101010101" pitchFamily="34" charset="-12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Show me an area that is both a sector and a segment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6A77BE-B876-4B42-806F-E1CD8B2931FB}"/>
              </a:ext>
            </a:extLst>
          </p:cNvPr>
          <p:cNvSpPr txBox="1"/>
          <p:nvPr/>
        </p:nvSpPr>
        <p:spPr>
          <a:xfrm>
            <a:off x="10472362" y="1132819"/>
            <a:ext cx="158990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i="0" dirty="0">
                <a:latin typeface="+mn-lt"/>
                <a:ea typeface="Dotum" panose="020B0600000101010101" pitchFamily="34" charset="-127"/>
              </a:rPr>
              <a:t>Remember:</a:t>
            </a:r>
          </a:p>
          <a:p>
            <a:pPr algn="l"/>
            <a:r>
              <a:rPr lang="en-GB" i="0" dirty="0">
                <a:latin typeface="+mn-lt"/>
                <a:ea typeface="Dotum" panose="020B0600000101010101" pitchFamily="34" charset="-127"/>
              </a:rPr>
              <a:t>Write your answer clearly on your whiteboard and don’t </a:t>
            </a:r>
          </a:p>
          <a:p>
            <a:pPr algn="l"/>
            <a:r>
              <a:rPr lang="en-GB" i="0" dirty="0">
                <a:latin typeface="+mn-lt"/>
                <a:ea typeface="Dotum" panose="020B0600000101010101" pitchFamily="34" charset="-127"/>
              </a:rPr>
              <a:t>lift it up until   I give the signal to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D14DC32-5418-404C-BD8B-433D3218B1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2362" y="252474"/>
            <a:ext cx="1181758" cy="880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4062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0F28FD9-482F-4455-9FB7-34C8A4A1BC8A}"/>
              </a:ext>
            </a:extLst>
          </p:cNvPr>
          <p:cNvSpPr txBox="1"/>
          <p:nvPr/>
        </p:nvSpPr>
        <p:spPr>
          <a:xfrm>
            <a:off x="460932" y="4821843"/>
            <a:ext cx="59915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i="0" dirty="0">
                <a:latin typeface="+mn-lt"/>
                <a:ea typeface="Dotum" panose="020B0600000101010101" pitchFamily="34" charset="-127"/>
              </a:rPr>
              <a:t>Remember:</a:t>
            </a:r>
          </a:p>
          <a:p>
            <a:pPr algn="l"/>
            <a:r>
              <a:rPr lang="en-GB" sz="2400" i="0" dirty="0">
                <a:latin typeface="+mn-lt"/>
                <a:ea typeface="Dotum" panose="020B0600000101010101" pitchFamily="34" charset="-127"/>
              </a:rPr>
              <a:t>Write your answer clearly on your whiteboard and don’t lift it up until I give the signal to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17B79A4-1EE0-4BB4-8628-FA9A9956205B}"/>
              </a:ext>
            </a:extLst>
          </p:cNvPr>
          <p:cNvSpPr txBox="1"/>
          <p:nvPr/>
        </p:nvSpPr>
        <p:spPr>
          <a:xfrm>
            <a:off x="460932" y="528458"/>
            <a:ext cx="59915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/>
              <a:t>Mini whiteboards at the ready!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E13635D-27FD-4107-99A5-36FA6519D4CA}"/>
              </a:ext>
            </a:extLst>
          </p:cNvPr>
          <p:cNvGrpSpPr/>
          <p:nvPr/>
        </p:nvGrpSpPr>
        <p:grpSpPr>
          <a:xfrm rot="21397700">
            <a:off x="2285445" y="1679982"/>
            <a:ext cx="3701988" cy="2636668"/>
            <a:chOff x="2228295" y="1953087"/>
            <a:chExt cx="3701988" cy="2636668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70B69F2C-DB94-4988-9BEE-44764F095D5F}"/>
                </a:ext>
              </a:extLst>
            </p:cNvPr>
            <p:cNvSpPr/>
            <p:nvPr/>
          </p:nvSpPr>
          <p:spPr>
            <a:xfrm>
              <a:off x="2228295" y="1953087"/>
              <a:ext cx="3701988" cy="2636668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3CC196C5-EFC8-4E8C-863D-D9825F65930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04495" y="2007359"/>
              <a:ext cx="3549588" cy="252812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A1C0465D-DE32-4858-BD0B-F3A58F70796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7500" b="68214" l="22500" r="96429">
                        <a14:foregroundMark x1="27500" y1="65000" x2="35714" y2="59643"/>
                        <a14:foregroundMark x1="44286" y1="50714" x2="74286" y2="28214"/>
                        <a14:foregroundMark x1="74286" y1="28214" x2="92143" y2="25714"/>
                        <a14:foregroundMark x1="92143" y1="25714" x2="92500" y2="30000"/>
                        <a14:foregroundMark x1="92143" y1="30000" x2="37857" y2="66071"/>
                        <a14:foregroundMark x1="36071" y1="61786" x2="63929" y2="33929"/>
                        <a14:foregroundMark x1="63929" y1="33929" x2="80357" y2="27143"/>
                        <a14:foregroundMark x1="80357" y1="27143" x2="96429" y2="26786"/>
                        <a14:foregroundMark x1="95000" y1="28571" x2="77500" y2="26786"/>
                        <a14:foregroundMark x1="77143" y1="28214" x2="93571" y2="23929"/>
                        <a14:foregroundMark x1="96071" y1="24286" x2="79286" y2="27143"/>
                        <a14:foregroundMark x1="78929" y1="27143" x2="89286" y2="22857"/>
                        <a14:foregroundMark x1="83214" y1="25714" x2="91786" y2="21429"/>
                        <a14:foregroundMark x1="76429" y1="28571" x2="87143" y2="22857"/>
                        <a14:foregroundMark x1="23214" y1="66071" x2="54286" y2="40357"/>
                        <a14:foregroundMark x1="54286" y1="40357" x2="91786" y2="21786"/>
                        <a14:foregroundMark x1="25714" y1="60000" x2="94286" y2="17857"/>
                        <a14:foregroundMark x1="68929" y1="33929" x2="88214" y2="20000"/>
                        <a14:foregroundMark x1="28571" y1="66429" x2="37857" y2="62500"/>
                        <a14:foregroundMark x1="38929" y1="62857" x2="23571" y2="65714"/>
                        <a14:foregroundMark x1="23571" y1="65714" x2="33571" y2="68214"/>
                      </a14:backgroundRemoval>
                    </a14:imgEffect>
                  </a14:imgLayer>
                </a14:imgProps>
              </a:ext>
            </a:extLst>
          </a:blip>
          <a:srcRect l="24286" t="14642" b="30357"/>
          <a:stretch/>
        </p:blipFill>
        <p:spPr>
          <a:xfrm>
            <a:off x="3704370" y="1745951"/>
            <a:ext cx="2019300" cy="1466850"/>
          </a:xfrm>
          <a:prstGeom prst="rect">
            <a:avLst/>
          </a:pr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CAD23571-19BC-4E79-9ED3-68E8034028E2}"/>
              </a:ext>
            </a:extLst>
          </p:cNvPr>
          <p:cNvSpPr/>
          <p:nvPr/>
        </p:nvSpPr>
        <p:spPr>
          <a:xfrm>
            <a:off x="3161278" y="3009900"/>
            <a:ext cx="610622" cy="400050"/>
          </a:xfrm>
          <a:custGeom>
            <a:avLst/>
            <a:gdLst>
              <a:gd name="connsiteX0" fmla="*/ 610622 w 610622"/>
              <a:gd name="connsiteY0" fmla="*/ 76200 h 400050"/>
              <a:gd name="connsiteX1" fmla="*/ 534422 w 610622"/>
              <a:gd name="connsiteY1" fmla="*/ 47625 h 400050"/>
              <a:gd name="connsiteX2" fmla="*/ 515372 w 610622"/>
              <a:gd name="connsiteY2" fmla="*/ 19050 h 400050"/>
              <a:gd name="connsiteX3" fmla="*/ 458222 w 610622"/>
              <a:gd name="connsiteY3" fmla="*/ 0 h 400050"/>
              <a:gd name="connsiteX4" fmla="*/ 420122 w 610622"/>
              <a:gd name="connsiteY4" fmla="*/ 9525 h 400050"/>
              <a:gd name="connsiteX5" fmla="*/ 401072 w 610622"/>
              <a:gd name="connsiteY5" fmla="*/ 38100 h 400050"/>
              <a:gd name="connsiteX6" fmla="*/ 353447 w 610622"/>
              <a:gd name="connsiteY6" fmla="*/ 104775 h 400050"/>
              <a:gd name="connsiteX7" fmla="*/ 343922 w 610622"/>
              <a:gd name="connsiteY7" fmla="*/ 133350 h 400050"/>
              <a:gd name="connsiteX8" fmla="*/ 324872 w 610622"/>
              <a:gd name="connsiteY8" fmla="*/ 171450 h 400050"/>
              <a:gd name="connsiteX9" fmla="*/ 305822 w 610622"/>
              <a:gd name="connsiteY9" fmla="*/ 228600 h 400050"/>
              <a:gd name="connsiteX10" fmla="*/ 296297 w 610622"/>
              <a:gd name="connsiteY10" fmla="*/ 257175 h 400050"/>
              <a:gd name="connsiteX11" fmla="*/ 248672 w 610622"/>
              <a:gd name="connsiteY11" fmla="*/ 247650 h 400050"/>
              <a:gd name="connsiteX12" fmla="*/ 201047 w 610622"/>
              <a:gd name="connsiteY12" fmla="*/ 200025 h 400050"/>
              <a:gd name="connsiteX13" fmla="*/ 172472 w 610622"/>
              <a:gd name="connsiteY13" fmla="*/ 180975 h 400050"/>
              <a:gd name="connsiteX14" fmla="*/ 153422 w 610622"/>
              <a:gd name="connsiteY14" fmla="*/ 152400 h 400050"/>
              <a:gd name="connsiteX15" fmla="*/ 96272 w 610622"/>
              <a:gd name="connsiteY15" fmla="*/ 123825 h 400050"/>
              <a:gd name="connsiteX16" fmla="*/ 58172 w 610622"/>
              <a:gd name="connsiteY16" fmla="*/ 133350 h 400050"/>
              <a:gd name="connsiteX17" fmla="*/ 29597 w 610622"/>
              <a:gd name="connsiteY17" fmla="*/ 200025 h 400050"/>
              <a:gd name="connsiteX18" fmla="*/ 20072 w 610622"/>
              <a:gd name="connsiteY18" fmla="*/ 228600 h 400050"/>
              <a:gd name="connsiteX19" fmla="*/ 10547 w 610622"/>
              <a:gd name="connsiteY19" fmla="*/ 295275 h 400050"/>
              <a:gd name="connsiteX20" fmla="*/ 1022 w 610622"/>
              <a:gd name="connsiteY20" fmla="*/ 323850 h 400050"/>
              <a:gd name="connsiteX21" fmla="*/ 1022 w 610622"/>
              <a:gd name="connsiteY21" fmla="*/ 400050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10622" h="400050">
                <a:moveTo>
                  <a:pt x="610622" y="76200"/>
                </a:moveTo>
                <a:cubicBezTo>
                  <a:pt x="576547" y="69385"/>
                  <a:pt x="558948" y="72151"/>
                  <a:pt x="534422" y="47625"/>
                </a:cubicBezTo>
                <a:cubicBezTo>
                  <a:pt x="526327" y="39530"/>
                  <a:pt x="525080" y="25117"/>
                  <a:pt x="515372" y="19050"/>
                </a:cubicBezTo>
                <a:cubicBezTo>
                  <a:pt x="498344" y="8407"/>
                  <a:pt x="458222" y="0"/>
                  <a:pt x="458222" y="0"/>
                </a:cubicBezTo>
                <a:cubicBezTo>
                  <a:pt x="445522" y="3175"/>
                  <a:pt x="431014" y="2263"/>
                  <a:pt x="420122" y="9525"/>
                </a:cubicBezTo>
                <a:cubicBezTo>
                  <a:pt x="410597" y="15875"/>
                  <a:pt x="407726" y="28785"/>
                  <a:pt x="401072" y="38100"/>
                </a:cubicBezTo>
                <a:cubicBezTo>
                  <a:pt x="393881" y="48167"/>
                  <a:pt x="360930" y="89810"/>
                  <a:pt x="353447" y="104775"/>
                </a:cubicBezTo>
                <a:cubicBezTo>
                  <a:pt x="348957" y="113755"/>
                  <a:pt x="347877" y="124122"/>
                  <a:pt x="343922" y="133350"/>
                </a:cubicBezTo>
                <a:cubicBezTo>
                  <a:pt x="338329" y="146401"/>
                  <a:pt x="330145" y="158267"/>
                  <a:pt x="324872" y="171450"/>
                </a:cubicBezTo>
                <a:cubicBezTo>
                  <a:pt x="317414" y="190094"/>
                  <a:pt x="312172" y="209550"/>
                  <a:pt x="305822" y="228600"/>
                </a:cubicBezTo>
                <a:lnTo>
                  <a:pt x="296297" y="257175"/>
                </a:lnTo>
                <a:cubicBezTo>
                  <a:pt x="280422" y="254000"/>
                  <a:pt x="263831" y="253334"/>
                  <a:pt x="248672" y="247650"/>
                </a:cubicBezTo>
                <a:cubicBezTo>
                  <a:pt x="208032" y="232410"/>
                  <a:pt x="228987" y="227965"/>
                  <a:pt x="201047" y="200025"/>
                </a:cubicBezTo>
                <a:cubicBezTo>
                  <a:pt x="192952" y="191930"/>
                  <a:pt x="181997" y="187325"/>
                  <a:pt x="172472" y="180975"/>
                </a:cubicBezTo>
                <a:cubicBezTo>
                  <a:pt x="166122" y="171450"/>
                  <a:pt x="161517" y="160495"/>
                  <a:pt x="153422" y="152400"/>
                </a:cubicBezTo>
                <a:cubicBezTo>
                  <a:pt x="134958" y="133936"/>
                  <a:pt x="119513" y="131572"/>
                  <a:pt x="96272" y="123825"/>
                </a:cubicBezTo>
                <a:cubicBezTo>
                  <a:pt x="83572" y="127000"/>
                  <a:pt x="69064" y="126088"/>
                  <a:pt x="58172" y="133350"/>
                </a:cubicBezTo>
                <a:cubicBezTo>
                  <a:pt x="37701" y="146997"/>
                  <a:pt x="35220" y="180345"/>
                  <a:pt x="29597" y="200025"/>
                </a:cubicBezTo>
                <a:cubicBezTo>
                  <a:pt x="26839" y="209679"/>
                  <a:pt x="23247" y="219075"/>
                  <a:pt x="20072" y="228600"/>
                </a:cubicBezTo>
                <a:cubicBezTo>
                  <a:pt x="16897" y="250825"/>
                  <a:pt x="14950" y="273260"/>
                  <a:pt x="10547" y="295275"/>
                </a:cubicBezTo>
                <a:cubicBezTo>
                  <a:pt x="8578" y="305120"/>
                  <a:pt x="1931" y="313851"/>
                  <a:pt x="1022" y="323850"/>
                </a:cubicBezTo>
                <a:cubicBezTo>
                  <a:pt x="-1278" y="349146"/>
                  <a:pt x="1022" y="374650"/>
                  <a:pt x="1022" y="400050"/>
                </a:cubicBez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37410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77484C-DA78-43EB-8BA6-E62FB6447E5D}"/>
              </a:ext>
            </a:extLst>
          </p:cNvPr>
          <p:cNvSpPr txBox="1">
            <a:spLocks/>
          </p:cNvSpPr>
          <p:nvPr/>
        </p:nvSpPr>
        <p:spPr>
          <a:xfrm>
            <a:off x="292964" y="252474"/>
            <a:ext cx="9960745" cy="641367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78606" indent="-278606">
              <a:buFont typeface="+mj-lt"/>
              <a:buAutoNum type="arabicPeriod"/>
            </a:pPr>
            <a:endParaRPr lang="en-GB" sz="1950" dirty="0">
              <a:solidFill>
                <a:srgbClr val="FF0000"/>
              </a:solidFill>
            </a:endParaRPr>
          </a:p>
          <a:p>
            <a:pPr algn="ctr"/>
            <a:r>
              <a:rPr lang="en-GB" sz="3600" u="sng" dirty="0"/>
              <a:t>Question</a:t>
            </a:r>
            <a:endParaRPr lang="en-GB" sz="1950" u="sng" dirty="0"/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00" dirty="0">
              <a:solidFill>
                <a:srgbClr val="00B050"/>
              </a:solidFill>
            </a:endParaRPr>
          </a:p>
          <a:p>
            <a:pPr marL="278606" indent="-278606">
              <a:buFont typeface="+mj-lt"/>
              <a:buAutoNum type="arabicPeriod" startAt="3"/>
            </a:pPr>
            <a:endParaRPr lang="en-GB" sz="1463" dirty="0">
              <a:solidFill>
                <a:srgbClr val="00B050"/>
              </a:solidFill>
            </a:endParaRP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40F63E56-EB17-4884-BF5B-4FFEDAFB1F8A}"/>
              </a:ext>
            </a:extLst>
          </p:cNvPr>
          <p:cNvSpPr txBox="1">
            <a:spLocks/>
          </p:cNvSpPr>
          <p:nvPr/>
        </p:nvSpPr>
        <p:spPr>
          <a:xfrm>
            <a:off x="803430" y="1384963"/>
            <a:ext cx="8953129" cy="4980325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Dotum" panose="020B0600000101010101" pitchFamily="34" charset="-12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Which part of a circle is shown below in red?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6A77BE-B876-4B42-806F-E1CD8B2931FB}"/>
              </a:ext>
            </a:extLst>
          </p:cNvPr>
          <p:cNvSpPr txBox="1"/>
          <p:nvPr/>
        </p:nvSpPr>
        <p:spPr>
          <a:xfrm>
            <a:off x="10472362" y="1132819"/>
            <a:ext cx="158990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i="0" dirty="0">
                <a:latin typeface="+mn-lt"/>
                <a:ea typeface="Dotum" panose="020B0600000101010101" pitchFamily="34" charset="-127"/>
              </a:rPr>
              <a:t>Remember:</a:t>
            </a:r>
          </a:p>
          <a:p>
            <a:pPr algn="l"/>
            <a:r>
              <a:rPr lang="en-GB" i="0" dirty="0">
                <a:latin typeface="+mn-lt"/>
                <a:ea typeface="Dotum" panose="020B0600000101010101" pitchFamily="34" charset="-127"/>
              </a:rPr>
              <a:t>Write your answer clearly on your whiteboard and don’t </a:t>
            </a:r>
          </a:p>
          <a:p>
            <a:pPr algn="l"/>
            <a:r>
              <a:rPr lang="en-GB" i="0" dirty="0">
                <a:latin typeface="+mn-lt"/>
                <a:ea typeface="Dotum" panose="020B0600000101010101" pitchFamily="34" charset="-127"/>
              </a:rPr>
              <a:t>lift it up until   I give the signal to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D14DC32-5418-404C-BD8B-433D3218B1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2362" y="252474"/>
            <a:ext cx="1181758" cy="880345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CB217278-C70F-4042-8932-2CA287D5A381}"/>
              </a:ext>
            </a:extLst>
          </p:cNvPr>
          <p:cNvGrpSpPr/>
          <p:nvPr/>
        </p:nvGrpSpPr>
        <p:grpSpPr>
          <a:xfrm>
            <a:off x="3760819" y="2782390"/>
            <a:ext cx="3240000" cy="3240000"/>
            <a:chOff x="1750544" y="2753502"/>
            <a:chExt cx="2935321" cy="293532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A95CAE06-3A91-4880-ABB0-C6EA09BC14A8}"/>
                    </a:ext>
                  </a:extLst>
                </p:cNvPr>
                <p:cNvSpPr txBox="1"/>
                <p:nvPr/>
              </p:nvSpPr>
              <p:spPr>
                <a:xfrm>
                  <a:off x="3080820" y="4044038"/>
                  <a:ext cx="293461" cy="30671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>
                        <m:r>
                          <a:rPr lang="en-GB" sz="1600" i="1">
                            <a:latin typeface="Cambria Math" panose="02040503050406030204" pitchFamily="18" charset="0"/>
                          </a:rPr>
                          <m:t>×</m:t>
                        </m:r>
                      </m:oMath>
                    </m:oMathPara>
                  </a14:m>
                  <a:endParaRPr lang="en-GB" sz="1600" dirty="0"/>
                </a:p>
              </p:txBody>
            </p:sp>
          </mc:Choice>
          <mc:Fallback xmlns="">
            <p:sp>
              <p:nvSpPr>
                <p:cNvPr id="3" name="TextBox 2">
                  <a:extLst>
                    <a:ext uri="{FF2B5EF4-FFF2-40B4-BE49-F238E27FC236}">
                      <a16:creationId xmlns:a16="http://schemas.microsoft.com/office/drawing/2014/main" id="{23EC8414-C5C3-434A-933E-385E3E61E76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80820" y="4044038"/>
                  <a:ext cx="293461" cy="306717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836BC36-2131-43A7-B467-706FE06631AE}"/>
                </a:ext>
              </a:extLst>
            </p:cNvPr>
            <p:cNvSpPr/>
            <p:nvPr/>
          </p:nvSpPr>
          <p:spPr>
            <a:xfrm>
              <a:off x="1750544" y="2753502"/>
              <a:ext cx="2935321" cy="2935321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BB1BAFA-1929-46BB-82F7-C069B881CA31}"/>
              </a:ext>
            </a:extLst>
          </p:cNvPr>
          <p:cNvCxnSpPr>
            <a:cxnSpLocks/>
          </p:cNvCxnSpPr>
          <p:nvPr/>
        </p:nvCxnSpPr>
        <p:spPr>
          <a:xfrm flipV="1">
            <a:off x="5367962" y="3345875"/>
            <a:ext cx="1243012" cy="10394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E1D1C598-EEFF-430F-BE0F-CD8D8AAB4AD4}"/>
                  </a:ext>
                </a:extLst>
              </p:cNvPr>
              <p:cNvSpPr txBox="1"/>
              <p:nvPr/>
            </p:nvSpPr>
            <p:spPr>
              <a:xfrm>
                <a:off x="8447073" y="5743765"/>
                <a:ext cx="1383777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GB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𝑅𝑎𝑑𝑖𝑢𝑠</m:t>
                      </m:r>
                    </m:oMath>
                  </m:oMathPara>
                </a14:m>
                <a:endParaRPr lang="en-GB" sz="3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E1D1C598-EEFF-430F-BE0F-CD8D8AAB4A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47073" y="5743765"/>
                <a:ext cx="1383777" cy="49244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22874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77484C-DA78-43EB-8BA6-E62FB6447E5D}"/>
              </a:ext>
            </a:extLst>
          </p:cNvPr>
          <p:cNvSpPr txBox="1">
            <a:spLocks/>
          </p:cNvSpPr>
          <p:nvPr/>
        </p:nvSpPr>
        <p:spPr>
          <a:xfrm>
            <a:off x="292964" y="252474"/>
            <a:ext cx="9960745" cy="641367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78606" indent="-278606">
              <a:buFont typeface="+mj-lt"/>
              <a:buAutoNum type="arabicPeriod"/>
            </a:pPr>
            <a:endParaRPr lang="en-GB" sz="1950" dirty="0">
              <a:solidFill>
                <a:srgbClr val="FF0000"/>
              </a:solidFill>
            </a:endParaRPr>
          </a:p>
          <a:p>
            <a:pPr algn="ctr"/>
            <a:r>
              <a:rPr lang="en-GB" sz="3600" u="sng" dirty="0"/>
              <a:t>Question</a:t>
            </a:r>
            <a:endParaRPr lang="en-GB" sz="1950" u="sng" dirty="0"/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00" dirty="0">
              <a:solidFill>
                <a:srgbClr val="00B050"/>
              </a:solidFill>
            </a:endParaRPr>
          </a:p>
          <a:p>
            <a:pPr marL="278606" indent="-278606">
              <a:buFont typeface="+mj-lt"/>
              <a:buAutoNum type="arabicPeriod" startAt="3"/>
            </a:pPr>
            <a:endParaRPr lang="en-GB" sz="1463" dirty="0">
              <a:solidFill>
                <a:srgbClr val="00B050"/>
              </a:solidFill>
            </a:endParaRP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40F63E56-EB17-4884-BF5B-4FFEDAFB1F8A}"/>
              </a:ext>
            </a:extLst>
          </p:cNvPr>
          <p:cNvSpPr txBox="1">
            <a:spLocks/>
          </p:cNvSpPr>
          <p:nvPr/>
        </p:nvSpPr>
        <p:spPr>
          <a:xfrm>
            <a:off x="803430" y="1384963"/>
            <a:ext cx="8953129" cy="4980325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Dotum" panose="020B0600000101010101" pitchFamily="34" charset="-12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Which part of a circle is shown below in red?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6A77BE-B876-4B42-806F-E1CD8B2931FB}"/>
              </a:ext>
            </a:extLst>
          </p:cNvPr>
          <p:cNvSpPr txBox="1"/>
          <p:nvPr/>
        </p:nvSpPr>
        <p:spPr>
          <a:xfrm>
            <a:off x="10472362" y="1132819"/>
            <a:ext cx="158990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i="0" dirty="0">
                <a:latin typeface="+mn-lt"/>
                <a:ea typeface="Dotum" panose="020B0600000101010101" pitchFamily="34" charset="-127"/>
              </a:rPr>
              <a:t>Remember:</a:t>
            </a:r>
          </a:p>
          <a:p>
            <a:pPr algn="l"/>
            <a:r>
              <a:rPr lang="en-GB" i="0" dirty="0">
                <a:latin typeface="+mn-lt"/>
                <a:ea typeface="Dotum" panose="020B0600000101010101" pitchFamily="34" charset="-127"/>
              </a:rPr>
              <a:t>Write your answer clearly on your whiteboard and don’t </a:t>
            </a:r>
          </a:p>
          <a:p>
            <a:pPr algn="l"/>
            <a:r>
              <a:rPr lang="en-GB" i="0" dirty="0">
                <a:latin typeface="+mn-lt"/>
                <a:ea typeface="Dotum" panose="020B0600000101010101" pitchFamily="34" charset="-127"/>
              </a:rPr>
              <a:t>lift it up until   I give the signal to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D14DC32-5418-404C-BD8B-433D3218B1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2362" y="252474"/>
            <a:ext cx="1181758" cy="880345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CB217278-C70F-4042-8932-2CA287D5A381}"/>
              </a:ext>
            </a:extLst>
          </p:cNvPr>
          <p:cNvGrpSpPr/>
          <p:nvPr/>
        </p:nvGrpSpPr>
        <p:grpSpPr>
          <a:xfrm>
            <a:off x="3760819" y="2782390"/>
            <a:ext cx="3240000" cy="3240000"/>
            <a:chOff x="1750544" y="2753502"/>
            <a:chExt cx="2935321" cy="293532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A95CAE06-3A91-4880-ABB0-C6EA09BC14A8}"/>
                    </a:ext>
                  </a:extLst>
                </p:cNvPr>
                <p:cNvSpPr txBox="1"/>
                <p:nvPr/>
              </p:nvSpPr>
              <p:spPr>
                <a:xfrm>
                  <a:off x="3080820" y="4044038"/>
                  <a:ext cx="293461" cy="30671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>
                        <m:r>
                          <a:rPr lang="en-GB" sz="1600" i="1">
                            <a:latin typeface="Cambria Math" panose="02040503050406030204" pitchFamily="18" charset="0"/>
                          </a:rPr>
                          <m:t>×</m:t>
                        </m:r>
                      </m:oMath>
                    </m:oMathPara>
                  </a14:m>
                  <a:endParaRPr lang="en-GB" sz="1600" dirty="0"/>
                </a:p>
              </p:txBody>
            </p:sp>
          </mc:Choice>
          <mc:Fallback xmlns="">
            <p:sp>
              <p:nvSpPr>
                <p:cNvPr id="3" name="TextBox 2">
                  <a:extLst>
                    <a:ext uri="{FF2B5EF4-FFF2-40B4-BE49-F238E27FC236}">
                      <a16:creationId xmlns:a16="http://schemas.microsoft.com/office/drawing/2014/main" id="{23EC8414-C5C3-434A-933E-385E3E61E76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80820" y="4044038"/>
                  <a:ext cx="293461" cy="306717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836BC36-2131-43A7-B467-706FE06631AE}"/>
                </a:ext>
              </a:extLst>
            </p:cNvPr>
            <p:cNvSpPr/>
            <p:nvPr/>
          </p:nvSpPr>
          <p:spPr>
            <a:xfrm>
              <a:off x="1750544" y="2753502"/>
              <a:ext cx="2935321" cy="2935321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BB1BAFA-1929-46BB-82F7-C069B881CA31}"/>
              </a:ext>
            </a:extLst>
          </p:cNvPr>
          <p:cNvCxnSpPr>
            <a:cxnSpLocks/>
          </p:cNvCxnSpPr>
          <p:nvPr/>
        </p:nvCxnSpPr>
        <p:spPr>
          <a:xfrm>
            <a:off x="4764024" y="2898648"/>
            <a:ext cx="1234440" cy="29992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E1D1C598-EEFF-430F-BE0F-CD8D8AAB4AD4}"/>
                  </a:ext>
                </a:extLst>
              </p:cNvPr>
              <p:cNvSpPr txBox="1"/>
              <p:nvPr/>
            </p:nvSpPr>
            <p:spPr>
              <a:xfrm>
                <a:off x="8011788" y="5777056"/>
                <a:ext cx="1854097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GB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𝐷𝑖𝑎𝑚𝑒𝑡𝑒𝑟</m:t>
                      </m:r>
                    </m:oMath>
                  </m:oMathPara>
                </a14:m>
                <a:endParaRPr lang="en-GB" sz="3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E1D1C598-EEFF-430F-BE0F-CD8D8AAB4A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11788" y="5777056"/>
                <a:ext cx="1854097" cy="49244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87197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77484C-DA78-43EB-8BA6-E62FB6447E5D}"/>
              </a:ext>
            </a:extLst>
          </p:cNvPr>
          <p:cNvSpPr txBox="1">
            <a:spLocks/>
          </p:cNvSpPr>
          <p:nvPr/>
        </p:nvSpPr>
        <p:spPr>
          <a:xfrm>
            <a:off x="292964" y="252474"/>
            <a:ext cx="9960745" cy="641367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78606" indent="-278606">
              <a:buFont typeface="+mj-lt"/>
              <a:buAutoNum type="arabicPeriod"/>
            </a:pPr>
            <a:endParaRPr lang="en-GB" sz="1950" dirty="0">
              <a:solidFill>
                <a:srgbClr val="FF0000"/>
              </a:solidFill>
            </a:endParaRPr>
          </a:p>
          <a:p>
            <a:pPr algn="ctr"/>
            <a:r>
              <a:rPr lang="en-GB" sz="3600" u="sng" dirty="0"/>
              <a:t>Question</a:t>
            </a:r>
            <a:endParaRPr lang="en-GB" sz="1950" u="sng" dirty="0"/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00" dirty="0">
              <a:solidFill>
                <a:srgbClr val="00B050"/>
              </a:solidFill>
            </a:endParaRPr>
          </a:p>
          <a:p>
            <a:pPr marL="278606" indent="-278606">
              <a:buFont typeface="+mj-lt"/>
              <a:buAutoNum type="arabicPeriod" startAt="3"/>
            </a:pPr>
            <a:endParaRPr lang="en-GB" sz="1463" dirty="0">
              <a:solidFill>
                <a:srgbClr val="00B050"/>
              </a:solidFill>
            </a:endParaRP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40F63E56-EB17-4884-BF5B-4FFEDAFB1F8A}"/>
              </a:ext>
            </a:extLst>
          </p:cNvPr>
          <p:cNvSpPr txBox="1">
            <a:spLocks/>
          </p:cNvSpPr>
          <p:nvPr/>
        </p:nvSpPr>
        <p:spPr>
          <a:xfrm>
            <a:off x="803430" y="1384963"/>
            <a:ext cx="8953129" cy="4980325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Dotum" panose="020B0600000101010101" pitchFamily="34" charset="-12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Which part of a circle is shown below in red?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6A77BE-B876-4B42-806F-E1CD8B2931FB}"/>
              </a:ext>
            </a:extLst>
          </p:cNvPr>
          <p:cNvSpPr txBox="1"/>
          <p:nvPr/>
        </p:nvSpPr>
        <p:spPr>
          <a:xfrm>
            <a:off x="10472362" y="1132819"/>
            <a:ext cx="158990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i="0" dirty="0">
                <a:latin typeface="+mn-lt"/>
                <a:ea typeface="Dotum" panose="020B0600000101010101" pitchFamily="34" charset="-127"/>
              </a:rPr>
              <a:t>Remember:</a:t>
            </a:r>
          </a:p>
          <a:p>
            <a:pPr algn="l"/>
            <a:r>
              <a:rPr lang="en-GB" i="0" dirty="0">
                <a:latin typeface="+mn-lt"/>
                <a:ea typeface="Dotum" panose="020B0600000101010101" pitchFamily="34" charset="-127"/>
              </a:rPr>
              <a:t>Write your answer clearly on your whiteboard and don’t </a:t>
            </a:r>
          </a:p>
          <a:p>
            <a:pPr algn="l"/>
            <a:r>
              <a:rPr lang="en-GB" i="0" dirty="0">
                <a:latin typeface="+mn-lt"/>
                <a:ea typeface="Dotum" panose="020B0600000101010101" pitchFamily="34" charset="-127"/>
              </a:rPr>
              <a:t>lift it up until   I give the signal to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D14DC32-5418-404C-BD8B-433D3218B1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2362" y="252474"/>
            <a:ext cx="1181758" cy="880345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CB217278-C70F-4042-8932-2CA287D5A381}"/>
              </a:ext>
            </a:extLst>
          </p:cNvPr>
          <p:cNvGrpSpPr/>
          <p:nvPr/>
        </p:nvGrpSpPr>
        <p:grpSpPr>
          <a:xfrm>
            <a:off x="3760819" y="2782390"/>
            <a:ext cx="3240000" cy="3240000"/>
            <a:chOff x="1750544" y="2753502"/>
            <a:chExt cx="2935321" cy="293532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A95CAE06-3A91-4880-ABB0-C6EA09BC14A8}"/>
                    </a:ext>
                  </a:extLst>
                </p:cNvPr>
                <p:cNvSpPr txBox="1"/>
                <p:nvPr/>
              </p:nvSpPr>
              <p:spPr>
                <a:xfrm>
                  <a:off x="3080820" y="4044038"/>
                  <a:ext cx="293461" cy="30671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>
                        <m:r>
                          <a:rPr lang="en-GB" sz="1600" i="1">
                            <a:latin typeface="Cambria Math" panose="02040503050406030204" pitchFamily="18" charset="0"/>
                          </a:rPr>
                          <m:t>×</m:t>
                        </m:r>
                      </m:oMath>
                    </m:oMathPara>
                  </a14:m>
                  <a:endParaRPr lang="en-GB" sz="1600" dirty="0"/>
                </a:p>
              </p:txBody>
            </p:sp>
          </mc:Choice>
          <mc:Fallback xmlns="">
            <p:sp>
              <p:nvSpPr>
                <p:cNvPr id="3" name="TextBox 2">
                  <a:extLst>
                    <a:ext uri="{FF2B5EF4-FFF2-40B4-BE49-F238E27FC236}">
                      <a16:creationId xmlns:a16="http://schemas.microsoft.com/office/drawing/2014/main" id="{23EC8414-C5C3-434A-933E-385E3E61E76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80820" y="4044038"/>
                  <a:ext cx="293461" cy="306717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836BC36-2131-43A7-B467-706FE06631AE}"/>
                </a:ext>
              </a:extLst>
            </p:cNvPr>
            <p:cNvSpPr/>
            <p:nvPr/>
          </p:nvSpPr>
          <p:spPr>
            <a:xfrm>
              <a:off x="1750544" y="2753502"/>
              <a:ext cx="2935321" cy="2935321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E1D1C598-EEFF-430F-BE0F-CD8D8AAB4AD4}"/>
                  </a:ext>
                </a:extLst>
              </p:cNvPr>
              <p:cNvSpPr txBox="1"/>
              <p:nvPr/>
            </p:nvSpPr>
            <p:spPr>
              <a:xfrm>
                <a:off x="8368404" y="5777056"/>
                <a:ext cx="1229696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GB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𝐶ℎ𝑜𝑟𝑑</m:t>
                      </m:r>
                    </m:oMath>
                  </m:oMathPara>
                </a14:m>
                <a:endParaRPr lang="en-GB" sz="3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E1D1C598-EEFF-430F-BE0F-CD8D8AAB4A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8404" y="5777056"/>
                <a:ext cx="1229696" cy="49244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54844660-A475-4315-90F5-49E7575135DA}"/>
              </a:ext>
            </a:extLst>
          </p:cNvPr>
          <p:cNvCxnSpPr>
            <a:cxnSpLocks/>
          </p:cNvCxnSpPr>
          <p:nvPr/>
        </p:nvCxnSpPr>
        <p:spPr>
          <a:xfrm>
            <a:off x="4347696" y="3161480"/>
            <a:ext cx="2193954" cy="98297"/>
          </a:xfrm>
          <a:prstGeom prst="straightConnector1">
            <a:avLst/>
          </a:prstGeom>
          <a:ln w="28575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6450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77484C-DA78-43EB-8BA6-E62FB6447E5D}"/>
              </a:ext>
            </a:extLst>
          </p:cNvPr>
          <p:cNvSpPr txBox="1">
            <a:spLocks/>
          </p:cNvSpPr>
          <p:nvPr/>
        </p:nvSpPr>
        <p:spPr>
          <a:xfrm>
            <a:off x="292964" y="252474"/>
            <a:ext cx="9960745" cy="641367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78606" indent="-278606">
              <a:buFont typeface="+mj-lt"/>
              <a:buAutoNum type="arabicPeriod"/>
            </a:pPr>
            <a:endParaRPr lang="en-GB" sz="1950" dirty="0">
              <a:solidFill>
                <a:srgbClr val="FF0000"/>
              </a:solidFill>
            </a:endParaRPr>
          </a:p>
          <a:p>
            <a:pPr algn="ctr"/>
            <a:r>
              <a:rPr lang="en-GB" sz="3600" u="sng" dirty="0"/>
              <a:t>Question</a:t>
            </a:r>
            <a:endParaRPr lang="en-GB" sz="1950" u="sng" dirty="0"/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00" dirty="0">
              <a:solidFill>
                <a:srgbClr val="00B050"/>
              </a:solidFill>
            </a:endParaRPr>
          </a:p>
          <a:p>
            <a:pPr marL="278606" indent="-278606">
              <a:buFont typeface="+mj-lt"/>
              <a:buAutoNum type="arabicPeriod" startAt="3"/>
            </a:pPr>
            <a:endParaRPr lang="en-GB" sz="1463" dirty="0">
              <a:solidFill>
                <a:srgbClr val="00B050"/>
              </a:solidFill>
            </a:endParaRP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40F63E56-EB17-4884-BF5B-4FFEDAFB1F8A}"/>
              </a:ext>
            </a:extLst>
          </p:cNvPr>
          <p:cNvSpPr txBox="1">
            <a:spLocks/>
          </p:cNvSpPr>
          <p:nvPr/>
        </p:nvSpPr>
        <p:spPr>
          <a:xfrm>
            <a:off x="803430" y="1384963"/>
            <a:ext cx="8953129" cy="4980325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Dotum" panose="020B0600000101010101" pitchFamily="34" charset="-12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Which part of a circle is shown below in red?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6A77BE-B876-4B42-806F-E1CD8B2931FB}"/>
              </a:ext>
            </a:extLst>
          </p:cNvPr>
          <p:cNvSpPr txBox="1"/>
          <p:nvPr/>
        </p:nvSpPr>
        <p:spPr>
          <a:xfrm>
            <a:off x="10472362" y="1132819"/>
            <a:ext cx="158990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i="0" dirty="0">
                <a:latin typeface="+mn-lt"/>
                <a:ea typeface="Dotum" panose="020B0600000101010101" pitchFamily="34" charset="-127"/>
              </a:rPr>
              <a:t>Remember:</a:t>
            </a:r>
          </a:p>
          <a:p>
            <a:pPr algn="l"/>
            <a:r>
              <a:rPr lang="en-GB" i="0" dirty="0">
                <a:latin typeface="+mn-lt"/>
                <a:ea typeface="Dotum" panose="020B0600000101010101" pitchFamily="34" charset="-127"/>
              </a:rPr>
              <a:t>Write your answer clearly on your whiteboard and don’t </a:t>
            </a:r>
          </a:p>
          <a:p>
            <a:pPr algn="l"/>
            <a:r>
              <a:rPr lang="en-GB" i="0" dirty="0">
                <a:latin typeface="+mn-lt"/>
                <a:ea typeface="Dotum" panose="020B0600000101010101" pitchFamily="34" charset="-127"/>
              </a:rPr>
              <a:t>lift it up until   I give the signal to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D14DC32-5418-404C-BD8B-433D3218B1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2362" y="252474"/>
            <a:ext cx="1181758" cy="880345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CB217278-C70F-4042-8932-2CA287D5A381}"/>
              </a:ext>
            </a:extLst>
          </p:cNvPr>
          <p:cNvGrpSpPr/>
          <p:nvPr/>
        </p:nvGrpSpPr>
        <p:grpSpPr>
          <a:xfrm>
            <a:off x="3760819" y="2782390"/>
            <a:ext cx="3240000" cy="3240000"/>
            <a:chOff x="1750544" y="2753502"/>
            <a:chExt cx="2935321" cy="293532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A95CAE06-3A91-4880-ABB0-C6EA09BC14A8}"/>
                    </a:ext>
                  </a:extLst>
                </p:cNvPr>
                <p:cNvSpPr txBox="1"/>
                <p:nvPr/>
              </p:nvSpPr>
              <p:spPr>
                <a:xfrm>
                  <a:off x="3080820" y="4044038"/>
                  <a:ext cx="293461" cy="30671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>
                        <m:r>
                          <a:rPr lang="en-GB" sz="1600" i="1">
                            <a:latin typeface="Cambria Math" panose="02040503050406030204" pitchFamily="18" charset="0"/>
                          </a:rPr>
                          <m:t>×</m:t>
                        </m:r>
                      </m:oMath>
                    </m:oMathPara>
                  </a14:m>
                  <a:endParaRPr lang="en-GB" sz="1600" dirty="0"/>
                </a:p>
              </p:txBody>
            </p:sp>
          </mc:Choice>
          <mc:Fallback xmlns="">
            <p:sp>
              <p:nvSpPr>
                <p:cNvPr id="3" name="TextBox 2">
                  <a:extLst>
                    <a:ext uri="{FF2B5EF4-FFF2-40B4-BE49-F238E27FC236}">
                      <a16:creationId xmlns:a16="http://schemas.microsoft.com/office/drawing/2014/main" id="{23EC8414-C5C3-434A-933E-385E3E61E76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80820" y="4044038"/>
                  <a:ext cx="293461" cy="306717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836BC36-2131-43A7-B467-706FE06631AE}"/>
                </a:ext>
              </a:extLst>
            </p:cNvPr>
            <p:cNvSpPr/>
            <p:nvPr/>
          </p:nvSpPr>
          <p:spPr>
            <a:xfrm>
              <a:off x="1750544" y="2753502"/>
              <a:ext cx="2935321" cy="2935321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E1D1C598-EEFF-430F-BE0F-CD8D8AAB4AD4}"/>
                  </a:ext>
                </a:extLst>
              </p:cNvPr>
              <p:cNvSpPr txBox="1"/>
              <p:nvPr/>
            </p:nvSpPr>
            <p:spPr>
              <a:xfrm>
                <a:off x="8071848" y="5777056"/>
                <a:ext cx="1664302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GB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𝑇𝑎𝑛𝑔𝑒𝑛𝑡</m:t>
                      </m:r>
                    </m:oMath>
                  </m:oMathPara>
                </a14:m>
                <a:endParaRPr lang="en-GB" sz="3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E1D1C598-EEFF-430F-BE0F-CD8D8AAB4A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71848" y="5777056"/>
                <a:ext cx="1664302" cy="49244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3C3DBDC-7523-424D-A93C-2DC35E36C77D}"/>
              </a:ext>
            </a:extLst>
          </p:cNvPr>
          <p:cNvCxnSpPr/>
          <p:nvPr/>
        </p:nvCxnSpPr>
        <p:spPr>
          <a:xfrm rot="2451180">
            <a:off x="2531982" y="5500468"/>
            <a:ext cx="32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3195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77484C-DA78-43EB-8BA6-E62FB6447E5D}"/>
              </a:ext>
            </a:extLst>
          </p:cNvPr>
          <p:cNvSpPr txBox="1">
            <a:spLocks/>
          </p:cNvSpPr>
          <p:nvPr/>
        </p:nvSpPr>
        <p:spPr>
          <a:xfrm>
            <a:off x="292964" y="252474"/>
            <a:ext cx="9960745" cy="641367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78606" indent="-278606">
              <a:buFont typeface="+mj-lt"/>
              <a:buAutoNum type="arabicPeriod"/>
            </a:pPr>
            <a:endParaRPr lang="en-GB" sz="1950" dirty="0">
              <a:solidFill>
                <a:srgbClr val="FF0000"/>
              </a:solidFill>
            </a:endParaRPr>
          </a:p>
          <a:p>
            <a:pPr algn="ctr"/>
            <a:r>
              <a:rPr lang="en-GB" sz="3600" u="sng" dirty="0"/>
              <a:t>Question</a:t>
            </a:r>
            <a:endParaRPr lang="en-GB" sz="1950" u="sng" dirty="0"/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00" dirty="0">
              <a:solidFill>
                <a:srgbClr val="00B050"/>
              </a:solidFill>
            </a:endParaRPr>
          </a:p>
          <a:p>
            <a:pPr marL="278606" indent="-278606">
              <a:buFont typeface="+mj-lt"/>
              <a:buAutoNum type="arabicPeriod" startAt="3"/>
            </a:pPr>
            <a:endParaRPr lang="en-GB" sz="1463" dirty="0">
              <a:solidFill>
                <a:srgbClr val="00B050"/>
              </a:solidFill>
            </a:endParaRP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40F63E56-EB17-4884-BF5B-4FFEDAFB1F8A}"/>
              </a:ext>
            </a:extLst>
          </p:cNvPr>
          <p:cNvSpPr txBox="1">
            <a:spLocks/>
          </p:cNvSpPr>
          <p:nvPr/>
        </p:nvSpPr>
        <p:spPr>
          <a:xfrm>
            <a:off x="803430" y="1384963"/>
            <a:ext cx="8953129" cy="4980325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Dotum" panose="020B0600000101010101" pitchFamily="34" charset="-12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Which part of a circle is shown below in red?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6A77BE-B876-4B42-806F-E1CD8B2931FB}"/>
              </a:ext>
            </a:extLst>
          </p:cNvPr>
          <p:cNvSpPr txBox="1"/>
          <p:nvPr/>
        </p:nvSpPr>
        <p:spPr>
          <a:xfrm>
            <a:off x="10472362" y="1132819"/>
            <a:ext cx="158990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i="0" dirty="0">
                <a:latin typeface="+mn-lt"/>
                <a:ea typeface="Dotum" panose="020B0600000101010101" pitchFamily="34" charset="-127"/>
              </a:rPr>
              <a:t>Remember:</a:t>
            </a:r>
          </a:p>
          <a:p>
            <a:pPr algn="l"/>
            <a:r>
              <a:rPr lang="en-GB" i="0" dirty="0">
                <a:latin typeface="+mn-lt"/>
                <a:ea typeface="Dotum" panose="020B0600000101010101" pitchFamily="34" charset="-127"/>
              </a:rPr>
              <a:t>Write your answer clearly on your whiteboard and don’t </a:t>
            </a:r>
          </a:p>
          <a:p>
            <a:pPr algn="l"/>
            <a:r>
              <a:rPr lang="en-GB" i="0" dirty="0">
                <a:latin typeface="+mn-lt"/>
                <a:ea typeface="Dotum" panose="020B0600000101010101" pitchFamily="34" charset="-127"/>
              </a:rPr>
              <a:t>lift it up until   I give the signal to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D14DC32-5418-404C-BD8B-433D3218B1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2362" y="252474"/>
            <a:ext cx="1181758" cy="880345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CB217278-C70F-4042-8932-2CA287D5A381}"/>
              </a:ext>
            </a:extLst>
          </p:cNvPr>
          <p:cNvGrpSpPr/>
          <p:nvPr/>
        </p:nvGrpSpPr>
        <p:grpSpPr>
          <a:xfrm>
            <a:off x="3760819" y="2782390"/>
            <a:ext cx="3240000" cy="3240000"/>
            <a:chOff x="1750544" y="2753502"/>
            <a:chExt cx="2935321" cy="293532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A95CAE06-3A91-4880-ABB0-C6EA09BC14A8}"/>
                    </a:ext>
                  </a:extLst>
                </p:cNvPr>
                <p:cNvSpPr txBox="1"/>
                <p:nvPr/>
              </p:nvSpPr>
              <p:spPr>
                <a:xfrm>
                  <a:off x="3080820" y="4044038"/>
                  <a:ext cx="293461" cy="30671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>
                        <m:r>
                          <a:rPr lang="en-GB" sz="1600" i="1">
                            <a:latin typeface="Cambria Math" panose="02040503050406030204" pitchFamily="18" charset="0"/>
                          </a:rPr>
                          <m:t>×</m:t>
                        </m:r>
                      </m:oMath>
                    </m:oMathPara>
                  </a14:m>
                  <a:endParaRPr lang="en-GB" sz="1600" dirty="0"/>
                </a:p>
              </p:txBody>
            </p:sp>
          </mc:Choice>
          <mc:Fallback xmlns="">
            <p:sp>
              <p:nvSpPr>
                <p:cNvPr id="3" name="TextBox 2">
                  <a:extLst>
                    <a:ext uri="{FF2B5EF4-FFF2-40B4-BE49-F238E27FC236}">
                      <a16:creationId xmlns:a16="http://schemas.microsoft.com/office/drawing/2014/main" id="{23EC8414-C5C3-434A-933E-385E3E61E76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80820" y="4044038"/>
                  <a:ext cx="293461" cy="306717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836BC36-2131-43A7-B467-706FE06631AE}"/>
                </a:ext>
              </a:extLst>
            </p:cNvPr>
            <p:cNvSpPr/>
            <p:nvPr/>
          </p:nvSpPr>
          <p:spPr>
            <a:xfrm>
              <a:off x="1750544" y="2753502"/>
              <a:ext cx="2935321" cy="2935321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E1D1C598-EEFF-430F-BE0F-CD8D8AAB4AD4}"/>
                  </a:ext>
                </a:extLst>
              </p:cNvPr>
              <p:cNvSpPr txBox="1"/>
              <p:nvPr/>
            </p:nvSpPr>
            <p:spPr>
              <a:xfrm>
                <a:off x="8879537" y="5649040"/>
                <a:ext cx="750398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GB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𝐴𝑟𝑐</m:t>
                      </m:r>
                    </m:oMath>
                  </m:oMathPara>
                </a14:m>
                <a:endParaRPr lang="en-GB" sz="3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E1D1C598-EEFF-430F-BE0F-CD8D8AAB4A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79537" y="5649040"/>
                <a:ext cx="750398" cy="49244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Arc 10">
            <a:extLst>
              <a:ext uri="{FF2B5EF4-FFF2-40B4-BE49-F238E27FC236}">
                <a16:creationId xmlns:a16="http://schemas.microsoft.com/office/drawing/2014/main" id="{8D75E30E-4749-479C-B9B5-0BB16275E7D5}"/>
              </a:ext>
            </a:extLst>
          </p:cNvPr>
          <p:cNvSpPr/>
          <p:nvPr/>
        </p:nvSpPr>
        <p:spPr>
          <a:xfrm>
            <a:off x="3758698" y="2782390"/>
            <a:ext cx="3240000" cy="3240000"/>
          </a:xfrm>
          <a:prstGeom prst="arc">
            <a:avLst>
              <a:gd name="adj1" fmla="val 12144553"/>
              <a:gd name="adj2" fmla="val 16266225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7405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77484C-DA78-43EB-8BA6-E62FB6447E5D}"/>
              </a:ext>
            </a:extLst>
          </p:cNvPr>
          <p:cNvSpPr txBox="1">
            <a:spLocks/>
          </p:cNvSpPr>
          <p:nvPr/>
        </p:nvSpPr>
        <p:spPr>
          <a:xfrm>
            <a:off x="292964" y="252474"/>
            <a:ext cx="9960745" cy="641367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78606" indent="-278606">
              <a:buFont typeface="+mj-lt"/>
              <a:buAutoNum type="arabicPeriod"/>
            </a:pPr>
            <a:endParaRPr lang="en-GB" sz="1950" dirty="0">
              <a:solidFill>
                <a:srgbClr val="FF0000"/>
              </a:solidFill>
            </a:endParaRPr>
          </a:p>
          <a:p>
            <a:pPr algn="ctr"/>
            <a:r>
              <a:rPr lang="en-GB" sz="3600" u="sng" dirty="0"/>
              <a:t>Question</a:t>
            </a:r>
            <a:endParaRPr lang="en-GB" sz="1950" u="sng" dirty="0"/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00" dirty="0">
              <a:solidFill>
                <a:srgbClr val="00B050"/>
              </a:solidFill>
            </a:endParaRPr>
          </a:p>
          <a:p>
            <a:pPr marL="278606" indent="-278606">
              <a:buFont typeface="+mj-lt"/>
              <a:buAutoNum type="arabicPeriod" startAt="3"/>
            </a:pPr>
            <a:endParaRPr lang="en-GB" sz="1463" dirty="0">
              <a:solidFill>
                <a:srgbClr val="00B050"/>
              </a:solidFill>
            </a:endParaRP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40F63E56-EB17-4884-BF5B-4FFEDAFB1F8A}"/>
              </a:ext>
            </a:extLst>
          </p:cNvPr>
          <p:cNvSpPr txBox="1">
            <a:spLocks/>
          </p:cNvSpPr>
          <p:nvPr/>
        </p:nvSpPr>
        <p:spPr>
          <a:xfrm>
            <a:off x="803430" y="1384963"/>
            <a:ext cx="8953129" cy="4980325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Dotum" panose="020B0600000101010101" pitchFamily="34" charset="-12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Which part of a circle is shown below in red?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6A77BE-B876-4B42-806F-E1CD8B2931FB}"/>
              </a:ext>
            </a:extLst>
          </p:cNvPr>
          <p:cNvSpPr txBox="1"/>
          <p:nvPr/>
        </p:nvSpPr>
        <p:spPr>
          <a:xfrm>
            <a:off x="10472362" y="1132819"/>
            <a:ext cx="158990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i="0" dirty="0">
                <a:latin typeface="+mn-lt"/>
                <a:ea typeface="Dotum" panose="020B0600000101010101" pitchFamily="34" charset="-127"/>
              </a:rPr>
              <a:t>Remember:</a:t>
            </a:r>
          </a:p>
          <a:p>
            <a:pPr algn="l"/>
            <a:r>
              <a:rPr lang="en-GB" i="0" dirty="0">
                <a:latin typeface="+mn-lt"/>
                <a:ea typeface="Dotum" panose="020B0600000101010101" pitchFamily="34" charset="-127"/>
              </a:rPr>
              <a:t>Write your answer clearly on your whiteboard and don’t </a:t>
            </a:r>
          </a:p>
          <a:p>
            <a:pPr algn="l"/>
            <a:r>
              <a:rPr lang="en-GB" i="0" dirty="0">
                <a:latin typeface="+mn-lt"/>
                <a:ea typeface="Dotum" panose="020B0600000101010101" pitchFamily="34" charset="-127"/>
              </a:rPr>
              <a:t>lift it up until   I give the signal to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D14DC32-5418-404C-BD8B-433D3218B1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2362" y="252474"/>
            <a:ext cx="1181758" cy="880345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CB217278-C70F-4042-8932-2CA287D5A381}"/>
              </a:ext>
            </a:extLst>
          </p:cNvPr>
          <p:cNvGrpSpPr/>
          <p:nvPr/>
        </p:nvGrpSpPr>
        <p:grpSpPr>
          <a:xfrm>
            <a:off x="3760819" y="2782390"/>
            <a:ext cx="3240000" cy="3240000"/>
            <a:chOff x="1750544" y="2753502"/>
            <a:chExt cx="2935321" cy="293532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A95CAE06-3A91-4880-ABB0-C6EA09BC14A8}"/>
                    </a:ext>
                  </a:extLst>
                </p:cNvPr>
                <p:cNvSpPr txBox="1"/>
                <p:nvPr/>
              </p:nvSpPr>
              <p:spPr>
                <a:xfrm>
                  <a:off x="3080820" y="4044038"/>
                  <a:ext cx="293461" cy="30671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>
                        <m:r>
                          <a:rPr lang="en-GB" sz="1600" i="1">
                            <a:latin typeface="Cambria Math" panose="02040503050406030204" pitchFamily="18" charset="0"/>
                          </a:rPr>
                          <m:t>×</m:t>
                        </m:r>
                      </m:oMath>
                    </m:oMathPara>
                  </a14:m>
                  <a:endParaRPr lang="en-GB" sz="1600" dirty="0"/>
                </a:p>
              </p:txBody>
            </p:sp>
          </mc:Choice>
          <mc:Fallback xmlns="">
            <p:sp>
              <p:nvSpPr>
                <p:cNvPr id="3" name="TextBox 2">
                  <a:extLst>
                    <a:ext uri="{FF2B5EF4-FFF2-40B4-BE49-F238E27FC236}">
                      <a16:creationId xmlns:a16="http://schemas.microsoft.com/office/drawing/2014/main" id="{23EC8414-C5C3-434A-933E-385E3E61E76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80820" y="4044038"/>
                  <a:ext cx="293461" cy="306717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836BC36-2131-43A7-B467-706FE06631AE}"/>
                </a:ext>
              </a:extLst>
            </p:cNvPr>
            <p:cNvSpPr/>
            <p:nvPr/>
          </p:nvSpPr>
          <p:spPr>
            <a:xfrm>
              <a:off x="1750544" y="2753502"/>
              <a:ext cx="2935321" cy="2935321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E1D1C598-EEFF-430F-BE0F-CD8D8AAB4AD4}"/>
                  </a:ext>
                </a:extLst>
              </p:cNvPr>
              <p:cNvSpPr txBox="1"/>
              <p:nvPr/>
            </p:nvSpPr>
            <p:spPr>
              <a:xfrm>
                <a:off x="7187897" y="5676472"/>
                <a:ext cx="2899255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GB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𝐶𝑖𝑟𝑐𝑢𝑚𝑓𝑒𝑟𝑒𝑛𝑐𝑒</m:t>
                      </m:r>
                    </m:oMath>
                  </m:oMathPara>
                </a14:m>
                <a:endParaRPr lang="en-GB" sz="3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E1D1C598-EEFF-430F-BE0F-CD8D8AAB4A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87897" y="5676472"/>
                <a:ext cx="2899255" cy="49244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19313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77484C-DA78-43EB-8BA6-E62FB6447E5D}"/>
              </a:ext>
            </a:extLst>
          </p:cNvPr>
          <p:cNvSpPr txBox="1">
            <a:spLocks/>
          </p:cNvSpPr>
          <p:nvPr/>
        </p:nvSpPr>
        <p:spPr>
          <a:xfrm>
            <a:off x="292964" y="252474"/>
            <a:ext cx="9960745" cy="641367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78606" indent="-278606">
              <a:buFont typeface="+mj-lt"/>
              <a:buAutoNum type="arabicPeriod"/>
            </a:pPr>
            <a:endParaRPr lang="en-GB" sz="1950" dirty="0">
              <a:solidFill>
                <a:srgbClr val="FF0000"/>
              </a:solidFill>
            </a:endParaRPr>
          </a:p>
          <a:p>
            <a:pPr algn="ctr"/>
            <a:r>
              <a:rPr lang="en-GB" sz="3600" u="sng" dirty="0"/>
              <a:t>Question</a:t>
            </a:r>
            <a:endParaRPr lang="en-GB" sz="1950" u="sng" dirty="0"/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950" dirty="0">
              <a:solidFill>
                <a:srgbClr val="FF000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63" dirty="0">
              <a:solidFill>
                <a:srgbClr val="00B050"/>
              </a:solidFill>
            </a:endParaRPr>
          </a:p>
          <a:p>
            <a:endParaRPr lang="en-GB" sz="1400" dirty="0">
              <a:solidFill>
                <a:srgbClr val="00B050"/>
              </a:solidFill>
            </a:endParaRPr>
          </a:p>
          <a:p>
            <a:pPr marL="278606" indent="-278606">
              <a:buFont typeface="+mj-lt"/>
              <a:buAutoNum type="arabicPeriod" startAt="3"/>
            </a:pPr>
            <a:endParaRPr lang="en-GB" sz="1463" dirty="0">
              <a:solidFill>
                <a:srgbClr val="00B050"/>
              </a:solidFill>
            </a:endParaRP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40F63E56-EB17-4884-BF5B-4FFEDAFB1F8A}"/>
              </a:ext>
            </a:extLst>
          </p:cNvPr>
          <p:cNvSpPr txBox="1">
            <a:spLocks/>
          </p:cNvSpPr>
          <p:nvPr/>
        </p:nvSpPr>
        <p:spPr>
          <a:xfrm>
            <a:off x="803430" y="1384963"/>
            <a:ext cx="8953129" cy="4980325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Dotum" panose="020B0600000101010101" pitchFamily="34" charset="-12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Which part of a circle is shown below in red?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6A77BE-B876-4B42-806F-E1CD8B2931FB}"/>
              </a:ext>
            </a:extLst>
          </p:cNvPr>
          <p:cNvSpPr txBox="1"/>
          <p:nvPr/>
        </p:nvSpPr>
        <p:spPr>
          <a:xfrm>
            <a:off x="10472362" y="1132819"/>
            <a:ext cx="158990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i="0" dirty="0">
                <a:latin typeface="+mn-lt"/>
                <a:ea typeface="Dotum" panose="020B0600000101010101" pitchFamily="34" charset="-127"/>
              </a:rPr>
              <a:t>Remember:</a:t>
            </a:r>
          </a:p>
          <a:p>
            <a:pPr algn="l"/>
            <a:r>
              <a:rPr lang="en-GB" i="0" dirty="0">
                <a:latin typeface="+mn-lt"/>
                <a:ea typeface="Dotum" panose="020B0600000101010101" pitchFamily="34" charset="-127"/>
              </a:rPr>
              <a:t>Write your answer clearly on your whiteboard and don’t </a:t>
            </a:r>
          </a:p>
          <a:p>
            <a:pPr algn="l"/>
            <a:r>
              <a:rPr lang="en-GB" i="0" dirty="0">
                <a:latin typeface="+mn-lt"/>
                <a:ea typeface="Dotum" panose="020B0600000101010101" pitchFamily="34" charset="-127"/>
              </a:rPr>
              <a:t>lift it up until   I give the signal to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D14DC32-5418-404C-BD8B-433D3218B1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2362" y="252474"/>
            <a:ext cx="1181758" cy="880345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CB217278-C70F-4042-8932-2CA287D5A381}"/>
              </a:ext>
            </a:extLst>
          </p:cNvPr>
          <p:cNvGrpSpPr/>
          <p:nvPr/>
        </p:nvGrpSpPr>
        <p:grpSpPr>
          <a:xfrm>
            <a:off x="3760819" y="2782390"/>
            <a:ext cx="3240000" cy="3240000"/>
            <a:chOff x="1750544" y="2753502"/>
            <a:chExt cx="2935321" cy="293532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A95CAE06-3A91-4880-ABB0-C6EA09BC14A8}"/>
                    </a:ext>
                  </a:extLst>
                </p:cNvPr>
                <p:cNvSpPr txBox="1"/>
                <p:nvPr/>
              </p:nvSpPr>
              <p:spPr>
                <a:xfrm>
                  <a:off x="3080820" y="4044038"/>
                  <a:ext cx="293461" cy="30671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>
                        <m:r>
                          <a:rPr lang="en-GB" sz="1600" i="1">
                            <a:latin typeface="Cambria Math" panose="02040503050406030204" pitchFamily="18" charset="0"/>
                          </a:rPr>
                          <m:t>×</m:t>
                        </m:r>
                      </m:oMath>
                    </m:oMathPara>
                  </a14:m>
                  <a:endParaRPr lang="en-GB" sz="1600" dirty="0"/>
                </a:p>
              </p:txBody>
            </p:sp>
          </mc:Choice>
          <mc:Fallback xmlns="">
            <p:sp>
              <p:nvSpPr>
                <p:cNvPr id="3" name="TextBox 2">
                  <a:extLst>
                    <a:ext uri="{FF2B5EF4-FFF2-40B4-BE49-F238E27FC236}">
                      <a16:creationId xmlns:a16="http://schemas.microsoft.com/office/drawing/2014/main" id="{23EC8414-C5C3-434A-933E-385E3E61E76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80820" y="4044038"/>
                  <a:ext cx="293461" cy="306717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836BC36-2131-43A7-B467-706FE06631AE}"/>
                </a:ext>
              </a:extLst>
            </p:cNvPr>
            <p:cNvSpPr/>
            <p:nvPr/>
          </p:nvSpPr>
          <p:spPr>
            <a:xfrm>
              <a:off x="1750544" y="2753502"/>
              <a:ext cx="2935321" cy="2935321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E1D1C598-EEFF-430F-BE0F-CD8D8AAB4AD4}"/>
                  </a:ext>
                </a:extLst>
              </p:cNvPr>
              <p:cNvSpPr txBox="1"/>
              <p:nvPr/>
            </p:nvSpPr>
            <p:spPr>
              <a:xfrm>
                <a:off x="8266889" y="5594176"/>
                <a:ext cx="1288238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GB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𝑆𝑒𝑐𝑡𝑜𝑟</m:t>
                      </m:r>
                    </m:oMath>
                  </m:oMathPara>
                </a14:m>
                <a:endParaRPr lang="en-GB" sz="3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E1D1C598-EEFF-430F-BE0F-CD8D8AAB4A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66889" y="5594176"/>
                <a:ext cx="1288238" cy="49244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Partial Circle 11">
            <a:extLst>
              <a:ext uri="{FF2B5EF4-FFF2-40B4-BE49-F238E27FC236}">
                <a16:creationId xmlns:a16="http://schemas.microsoft.com/office/drawing/2014/main" id="{FA2B730A-55B4-442C-A1E1-1E3ED5126C6B}"/>
              </a:ext>
            </a:extLst>
          </p:cNvPr>
          <p:cNvSpPr/>
          <p:nvPr/>
        </p:nvSpPr>
        <p:spPr>
          <a:xfrm>
            <a:off x="3760819" y="2782390"/>
            <a:ext cx="3240000" cy="3240000"/>
          </a:xfrm>
          <a:prstGeom prst="pie">
            <a:avLst>
              <a:gd name="adj1" fmla="val 12417400"/>
              <a:gd name="adj2" fmla="val 8819587"/>
            </a:avLst>
          </a:prstGeom>
          <a:solidFill>
            <a:srgbClr val="FF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770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523</Words>
  <Application>Microsoft Office PowerPoint</Application>
  <PresentationFormat>Widescreen</PresentationFormat>
  <Paragraphs>443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Cambria Math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Alison Jagger</dc:creator>
  <cp:lastModifiedBy>Alison Jagger</cp:lastModifiedBy>
  <cp:revision>4</cp:revision>
  <dcterms:created xsi:type="dcterms:W3CDTF">2023-01-02T21:19:06Z</dcterms:created>
  <dcterms:modified xsi:type="dcterms:W3CDTF">2026-08-23T20:03:22Z</dcterms:modified>
</cp:coreProperties>
</file>