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7" r:id="rId5"/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3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71578146-D03D-4FC7-B334-1F077C373956}"/>
    <pc:docChg chg="custSel modSld modMainMaster">
      <pc:chgData name="Alison Jagger" userId="b1c94611-6e56-48f0-8a81-e0e9a6508702" providerId="ADAL" clId="{71578146-D03D-4FC7-B334-1F077C373956}" dt="2023-01-04T20:20:30.795" v="155" actId="478"/>
      <pc:docMkLst>
        <pc:docMk/>
      </pc:docMkLst>
      <pc:sldChg chg="addSp delSp modSp modAnim modNotesTx">
        <pc:chgData name="Alison Jagger" userId="b1c94611-6e56-48f0-8a81-e0e9a6508702" providerId="ADAL" clId="{71578146-D03D-4FC7-B334-1F077C373956}" dt="2023-01-04T20:20:30.795" v="155" actId="478"/>
        <pc:sldMkLst>
          <pc:docMk/>
          <pc:sldMk cId="4093741014" sldId="256"/>
        </pc:sldMkLst>
        <pc:spChg chg="add del">
          <ac:chgData name="Alison Jagger" userId="b1c94611-6e56-48f0-8a81-e0e9a6508702" providerId="ADAL" clId="{71578146-D03D-4FC7-B334-1F077C373956}" dt="2023-01-04T20:19:55.239" v="122"/>
          <ac:spMkLst>
            <pc:docMk/>
            <pc:sldMk cId="4093741014" sldId="256"/>
            <ac:spMk id="2" creationId="{2BDEEB89-422D-463F-8F4C-A47705D00625}"/>
          </ac:spMkLst>
        </pc:spChg>
        <pc:spChg chg="add del">
          <ac:chgData name="Alison Jagger" userId="b1c94611-6e56-48f0-8a81-e0e9a6508702" providerId="ADAL" clId="{71578146-D03D-4FC7-B334-1F077C373956}" dt="2023-01-02T21:36:54.305" v="3"/>
          <ac:spMkLst>
            <pc:docMk/>
            <pc:sldMk cId="4093741014" sldId="256"/>
            <ac:spMk id="2" creationId="{8A0B1D18-7772-42B1-8108-A31F07DBB8CB}"/>
          </ac:spMkLst>
        </pc:spChg>
        <pc:spChg chg="add del">
          <ac:chgData name="Alison Jagger" userId="b1c94611-6e56-48f0-8a81-e0e9a6508702" providerId="ADAL" clId="{71578146-D03D-4FC7-B334-1F077C373956}" dt="2023-01-02T21:36:57.961" v="5" actId="478"/>
          <ac:spMkLst>
            <pc:docMk/>
            <pc:sldMk cId="4093741014" sldId="256"/>
            <ac:spMk id="3" creationId="{F4F2703B-C955-4CD1-8BB2-B4D2ADB8D60D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4" creationId="{F621E376-F251-496C-8D3C-249D00CFCC6B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5" creationId="{2ECC4ACF-CDD4-41EA-91E7-4F51C8398EFB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6" creationId="{FD4A2978-91D3-4094-8EBB-668D29C6DFF7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7" creationId="{E7EDF328-D3A8-4AAA-9539-B2CD2153666E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8" creationId="{323AE173-E9BE-43DE-9E63-80ACAE5912B5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9" creationId="{EC33156D-46D8-4CB1-8A48-A29DEA94ECBA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0" creationId="{A9B6AA0B-5255-4062-9CF1-6DD2D4FC0085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1" creationId="{8E616D90-1C42-4922-A2A9-C5A3B27EB30C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2" creationId="{EEA37213-E8BB-4B9F-9907-1C03F209A5F6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3" creationId="{CCE7080B-4947-4869-9838-619DE2650F6E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4" creationId="{BE4AD1C5-7A2B-452F-99BF-99FDF523D648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5" creationId="{C4D978DF-B669-4D34-82DB-816E2D71F11A}"/>
          </ac:spMkLst>
        </pc:spChg>
        <pc:spChg chg="add mod ord">
          <ac:chgData name="Alison Jagger" userId="b1c94611-6e56-48f0-8a81-e0e9a6508702" providerId="ADAL" clId="{71578146-D03D-4FC7-B334-1F077C373956}" dt="2023-01-04T20:20:29.116" v="154" actId="167"/>
          <ac:spMkLst>
            <pc:docMk/>
            <pc:sldMk cId="4093741014" sldId="256"/>
            <ac:spMk id="16" creationId="{27291D5C-7A14-483A-899D-73051B259A73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7" creationId="{78E3727D-EB27-4BDF-845F-A2521C742BB2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8" creationId="{130F7362-F2DB-455A-9381-60F712A562A5}"/>
          </ac:spMkLst>
        </pc:spChg>
        <pc:spChg chg="add mod">
          <ac:chgData name="Alison Jagger" userId="b1c94611-6e56-48f0-8a81-e0e9a6508702" providerId="ADAL" clId="{71578146-D03D-4FC7-B334-1F077C373956}" dt="2023-01-02T21:55:13.044" v="111" actId="207"/>
          <ac:spMkLst>
            <pc:docMk/>
            <pc:sldMk cId="4093741014" sldId="256"/>
            <ac:spMk id="19" creationId="{B6DF89F3-2134-48A8-A9FB-7049B37F725B}"/>
          </ac:spMkLst>
        </pc:spChg>
        <pc:spChg chg="add mod">
          <ac:chgData name="Alison Jagger" userId="b1c94611-6e56-48f0-8a81-e0e9a6508702" providerId="ADAL" clId="{71578146-D03D-4FC7-B334-1F077C373956}" dt="2023-01-02T21:55:00.252" v="110" actId="207"/>
          <ac:spMkLst>
            <pc:docMk/>
            <pc:sldMk cId="4093741014" sldId="256"/>
            <ac:spMk id="20" creationId="{10CDB241-4F9F-408A-BD2E-0F746FFD167A}"/>
          </ac:spMkLst>
        </pc:spChg>
        <pc:spChg chg="add mod">
          <ac:chgData name="Alison Jagger" userId="b1c94611-6e56-48f0-8a81-e0e9a6508702" providerId="ADAL" clId="{71578146-D03D-4FC7-B334-1F077C373956}" dt="2023-01-02T21:50:24.794" v="47" actId="1038"/>
          <ac:spMkLst>
            <pc:docMk/>
            <pc:sldMk cId="4093741014" sldId="256"/>
            <ac:spMk id="21" creationId="{F02C2545-CEC1-4D50-9EB4-682E761F0C5D}"/>
          </ac:spMkLst>
        </pc:spChg>
        <pc:spChg chg="add del">
          <ac:chgData name="Alison Jagger" userId="b1c94611-6e56-48f0-8a81-e0e9a6508702" providerId="ADAL" clId="{71578146-D03D-4FC7-B334-1F077C373956}" dt="2023-01-02T21:50:55.555" v="49"/>
          <ac:spMkLst>
            <pc:docMk/>
            <pc:sldMk cId="4093741014" sldId="256"/>
            <ac:spMk id="22" creationId="{FC86F909-BB7B-4935-852B-0491D405C8A3}"/>
          </ac:spMkLst>
        </pc:spChg>
        <pc:picChg chg="add del mod ord modCrop">
          <ac:chgData name="Alison Jagger" userId="b1c94611-6e56-48f0-8a81-e0e9a6508702" providerId="ADAL" clId="{71578146-D03D-4FC7-B334-1F077C373956}" dt="2023-01-04T20:20:30.795" v="155" actId="478"/>
          <ac:picMkLst>
            <pc:docMk/>
            <pc:sldMk cId="4093741014" sldId="256"/>
            <ac:picMk id="3" creationId="{E6E8EAB3-AE98-4254-8D43-27B8E950E1C5}"/>
          </ac:picMkLst>
        </pc:picChg>
        <pc:picChg chg="add del mod ord">
          <ac:chgData name="Alison Jagger" userId="b1c94611-6e56-48f0-8a81-e0e9a6508702" providerId="ADAL" clId="{71578146-D03D-4FC7-B334-1F077C373956}" dt="2023-01-02T21:54:14.205" v="98" actId="478"/>
          <ac:picMkLst>
            <pc:docMk/>
            <pc:sldMk cId="4093741014" sldId="256"/>
            <ac:picMk id="23" creationId="{C26CD932-623B-4A17-BB5F-A26CC6A170A5}"/>
          </ac:picMkLst>
        </pc:picChg>
      </pc:sldChg>
      <pc:sldMasterChg chg="addSp delSp">
        <pc:chgData name="Alison Jagger" userId="b1c94611-6e56-48f0-8a81-e0e9a6508702" providerId="ADAL" clId="{71578146-D03D-4FC7-B334-1F077C373956}" dt="2023-01-02T21:42:14.942" v="8"/>
        <pc:sldMasterMkLst>
          <pc:docMk/>
          <pc:sldMasterMk cId="714690495" sldId="2147483648"/>
        </pc:sldMasterMkLst>
        <pc:picChg chg="add del">
          <ac:chgData name="Alison Jagger" userId="b1c94611-6e56-48f0-8a81-e0e9a6508702" providerId="ADAL" clId="{71578146-D03D-4FC7-B334-1F077C373956}" dt="2023-01-02T21:42:14.548" v="7" actId="478"/>
          <ac:picMkLst>
            <pc:docMk/>
            <pc:sldMasterMk cId="714690495" sldId="2147483648"/>
            <ac:picMk id="7" creationId="{560B71BD-8BEE-409A-A05A-6868121D6286}"/>
          </ac:picMkLst>
        </pc:picChg>
        <pc:picChg chg="add">
          <ac:chgData name="Alison Jagger" userId="b1c94611-6e56-48f0-8a81-e0e9a6508702" providerId="ADAL" clId="{71578146-D03D-4FC7-B334-1F077C373956}" dt="2023-01-02T21:42:14.942" v="8"/>
          <ac:picMkLst>
            <pc:docMk/>
            <pc:sldMasterMk cId="714690495" sldId="2147483648"/>
            <ac:picMk id="8" creationId="{B5AF85CE-0FB4-4FD7-B894-1C38244CA58C}"/>
          </ac:picMkLst>
        </pc:picChg>
      </pc:sldMasterChg>
    </pc:docChg>
  </pc:docChgLst>
  <pc:docChgLst>
    <pc:chgData name="Alison Jagger" userId="b1c94611-6e56-48f0-8a81-e0e9a6508702" providerId="ADAL" clId="{2478336A-C96B-4D79-ADE7-5927A3EE5003}"/>
    <pc:docChg chg="undo custSel modSld">
      <pc:chgData name="Alison Jagger" userId="b1c94611-6e56-48f0-8a81-e0e9a6508702" providerId="ADAL" clId="{2478336A-C96B-4D79-ADE7-5927A3EE5003}" dt="2023-01-05T21:59:10.258" v="385" actId="1036"/>
      <pc:docMkLst>
        <pc:docMk/>
      </pc:docMkLst>
      <pc:sldChg chg="addSp delSp modSp modNotesTx">
        <pc:chgData name="Alison Jagger" userId="b1c94611-6e56-48f0-8a81-e0e9a6508702" providerId="ADAL" clId="{2478336A-C96B-4D79-ADE7-5927A3EE5003}" dt="2023-01-05T21:59:10.258" v="385" actId="1036"/>
        <pc:sldMkLst>
          <pc:docMk/>
          <pc:sldMk cId="4093741014" sldId="256"/>
        </pc:sldMkLst>
        <pc:spChg chg="add del">
          <ac:chgData name="Alison Jagger" userId="b1c94611-6e56-48f0-8a81-e0e9a6508702" providerId="ADAL" clId="{2478336A-C96B-4D79-ADE7-5927A3EE5003}" dt="2023-01-05T21:47:26.549" v="4"/>
          <ac:spMkLst>
            <pc:docMk/>
            <pc:sldMk cId="4093741014" sldId="256"/>
            <ac:spMk id="2" creationId="{5B977C92-7CB4-4CB0-B1F2-E50C83CBD1CA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4" creationId="{F621E376-F251-496C-8D3C-249D00CFCC6B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5" creationId="{2ECC4ACF-CDD4-41EA-91E7-4F51C8398EFB}"/>
          </ac:spMkLst>
        </pc:spChg>
        <pc:spChg chg="mod">
          <ac:chgData name="Alison Jagger" userId="b1c94611-6e56-48f0-8a81-e0e9a6508702" providerId="ADAL" clId="{2478336A-C96B-4D79-ADE7-5927A3EE5003}" dt="2023-01-05T21:59:10.258" v="385" actId="1036"/>
          <ac:spMkLst>
            <pc:docMk/>
            <pc:sldMk cId="4093741014" sldId="256"/>
            <ac:spMk id="6" creationId="{FD4A2978-91D3-4094-8EBB-668D29C6DFF7}"/>
          </ac:spMkLst>
        </pc:spChg>
        <pc:spChg chg="mod">
          <ac:chgData name="Alison Jagger" userId="b1c94611-6e56-48f0-8a81-e0e9a6508702" providerId="ADAL" clId="{2478336A-C96B-4D79-ADE7-5927A3EE5003}" dt="2023-01-05T21:55:58.278" v="363" actId="1076"/>
          <ac:spMkLst>
            <pc:docMk/>
            <pc:sldMk cId="4093741014" sldId="256"/>
            <ac:spMk id="7" creationId="{E7EDF328-D3A8-4AAA-9539-B2CD2153666E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8" creationId="{323AE173-E9BE-43DE-9E63-80ACAE5912B5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9" creationId="{EC33156D-46D8-4CB1-8A48-A29DEA94ECBA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0" creationId="{A9B6AA0B-5255-4062-9CF1-6DD2D4FC0085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1" creationId="{8E616D90-1C42-4922-A2A9-C5A3B27EB30C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2" creationId="{EEA37213-E8BB-4B9F-9907-1C03F209A5F6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3" creationId="{CCE7080B-4947-4869-9838-619DE2650F6E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4" creationId="{BE4AD1C5-7A2B-452F-99BF-99FDF523D648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5" creationId="{C4D978DF-B669-4D34-82DB-816E2D71F11A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6" creationId="{27291D5C-7A14-483A-899D-73051B259A73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7" creationId="{78E3727D-EB27-4BDF-845F-A2521C742BB2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8" creationId="{130F7362-F2DB-455A-9381-60F712A562A5}"/>
          </ac:spMkLst>
        </pc:spChg>
        <pc:spChg chg="mod">
          <ac:chgData name="Alison Jagger" userId="b1c94611-6e56-48f0-8a81-e0e9a6508702" providerId="ADAL" clId="{2478336A-C96B-4D79-ADE7-5927A3EE5003}" dt="2023-01-05T21:54:43.119" v="360" actId="404"/>
          <ac:spMkLst>
            <pc:docMk/>
            <pc:sldMk cId="4093741014" sldId="256"/>
            <ac:spMk id="19" creationId="{B6DF89F3-2134-48A8-A9FB-7049B37F725B}"/>
          </ac:spMkLst>
        </pc:spChg>
        <pc:spChg chg="mod">
          <ac:chgData name="Alison Jagger" userId="b1c94611-6e56-48f0-8a81-e0e9a6508702" providerId="ADAL" clId="{2478336A-C96B-4D79-ADE7-5927A3EE5003}" dt="2023-01-05T21:52:10.335" v="167" actId="255"/>
          <ac:spMkLst>
            <pc:docMk/>
            <pc:sldMk cId="4093741014" sldId="256"/>
            <ac:spMk id="20" creationId="{10CDB241-4F9F-408A-BD2E-0F746FFD167A}"/>
          </ac:spMkLst>
        </pc:spChg>
        <pc:spChg chg="mod">
          <ac:chgData name="Alison Jagger" userId="b1c94611-6e56-48f0-8a81-e0e9a6508702" providerId="ADAL" clId="{2478336A-C96B-4D79-ADE7-5927A3EE5003}" dt="2023-01-05T21:52:10.335" v="167" actId="255"/>
          <ac:spMkLst>
            <pc:docMk/>
            <pc:sldMk cId="4093741014" sldId="256"/>
            <ac:spMk id="21" creationId="{F02C2545-CEC1-4D50-9EB4-682E761F0C5D}"/>
          </ac:spMkLst>
        </pc:spChg>
        <pc:picChg chg="add del mod ord modCrop">
          <ac:chgData name="Alison Jagger" userId="b1c94611-6e56-48f0-8a81-e0e9a6508702" providerId="ADAL" clId="{2478336A-C96B-4D79-ADE7-5927A3EE5003}" dt="2023-01-05T21:55:54.720" v="362" actId="478"/>
          <ac:picMkLst>
            <pc:docMk/>
            <pc:sldMk cId="4093741014" sldId="256"/>
            <ac:picMk id="3" creationId="{AF6F04A3-F744-4B8D-8FA3-7ECF4189FC61}"/>
          </ac:picMkLst>
        </pc:picChg>
        <pc:picChg chg="add del mod">
          <ac:chgData name="Alison Jagger" userId="b1c94611-6e56-48f0-8a81-e0e9a6508702" providerId="ADAL" clId="{2478336A-C96B-4D79-ADE7-5927A3EE5003}" dt="2023-01-05T21:45:42.140" v="2" actId="478"/>
          <ac:picMkLst>
            <pc:docMk/>
            <pc:sldMk cId="4093741014" sldId="256"/>
            <ac:picMk id="22" creationId="{9C1F745C-E9E8-4BAE-8451-B463E6ADF83E}"/>
          </ac:picMkLst>
        </pc:picChg>
        <pc:picChg chg="add del mod">
          <ac:chgData name="Alison Jagger" userId="b1c94611-6e56-48f0-8a81-e0e9a6508702" providerId="ADAL" clId="{2478336A-C96B-4D79-ADE7-5927A3EE5003}" dt="2023-01-05T21:56:05.602" v="366" actId="478"/>
          <ac:picMkLst>
            <pc:docMk/>
            <pc:sldMk cId="4093741014" sldId="256"/>
            <ac:picMk id="23" creationId="{2659064D-4030-4A1D-8AC5-7D38FEEEEF36}"/>
          </ac:picMkLst>
        </pc:picChg>
        <pc:picChg chg="add mod ord modCrop">
          <ac:chgData name="Alison Jagger" userId="b1c94611-6e56-48f0-8a81-e0e9a6508702" providerId="ADAL" clId="{2478336A-C96B-4D79-ADE7-5927A3EE5003}" dt="2023-01-05T21:56:45.093" v="372" actId="167"/>
          <ac:picMkLst>
            <pc:docMk/>
            <pc:sldMk cId="4093741014" sldId="256"/>
            <ac:picMk id="24" creationId="{DE4DCF05-178A-43C7-B0BE-6E493070C4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89F92-A87F-4CA0-8CA2-00D501A83BF5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1DA34-77AB-4289-8237-8ECD4437B8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090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 – Monsters Inc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1DA34-77AB-4289-8237-8ECD4437B87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243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AF85CE-0FB4-4FD7-B894-1C38244CA58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0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E4DCF05-178A-43C7-B0BE-6E493070C4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66" t="13622" r="8087" b="6259"/>
          <a:stretch/>
        </p:blipFill>
        <p:spPr>
          <a:xfrm>
            <a:off x="785774" y="1248602"/>
            <a:ext cx="9928198" cy="5349066"/>
          </a:xfrm>
          <a:prstGeom prst="rect">
            <a:avLst/>
          </a:prstGeom>
        </p:spPr>
      </p:pic>
      <p:sp>
        <p:nvSpPr>
          <p:cNvPr id="16" name="Text Box 83">
            <a:extLst>
              <a:ext uri="{FF2B5EF4-FFF2-40B4-BE49-F238E27FC236}">
                <a16:creationId xmlns:a16="http://schemas.microsoft.com/office/drawing/2014/main" id="{27291D5C-7A14-483A-899D-73051B259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105" y="5264743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0.35 as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percentage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Box 77">
                <a:extLst>
                  <a:ext uri="{FF2B5EF4-FFF2-40B4-BE49-F238E27FC236}">
                    <a16:creationId xmlns:a16="http://schemas.microsoft.com/office/drawing/2014/main" id="{F621E376-F251-496C-8D3C-249D00CFCC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29971" y="5260143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0.6</m:t>
                    </m:r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simplified</a:t>
                </a:r>
                <a:r>
                  <a:rPr kumimoji="0" lang="en-GB" alt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fraction</a:t>
                </a:r>
                <a:endParaRPr kumimoji="0" lang="en-GB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 Box 77">
                <a:extLst>
                  <a:ext uri="{FF2B5EF4-FFF2-40B4-BE49-F238E27FC236}">
                    <a16:creationId xmlns:a16="http://schemas.microsoft.com/office/drawing/2014/main" id="{F621E376-F251-496C-8D3C-249D00CFC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29971" y="5260143"/>
                <a:ext cx="2484000" cy="1332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Box 65">
                <a:extLst>
                  <a:ext uri="{FF2B5EF4-FFF2-40B4-BE49-F238E27FC236}">
                    <a16:creationId xmlns:a16="http://schemas.microsoft.com/office/drawing/2014/main" id="{2ECC4ACF-CDD4-41EA-91E7-4F51C8398E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105" y="2579331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0.15</m:t>
                    </m:r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simplified fraction</a:t>
                </a:r>
              </a:p>
            </p:txBody>
          </p:sp>
        </mc:Choice>
        <mc:Fallback xmlns="">
          <p:sp>
            <p:nvSpPr>
              <p:cNvPr id="5" name="Text Box 65">
                <a:extLst>
                  <a:ext uri="{FF2B5EF4-FFF2-40B4-BE49-F238E27FC236}">
                    <a16:creationId xmlns:a16="http://schemas.microsoft.com/office/drawing/2014/main" id="{2ECC4ACF-CDD4-41EA-91E7-4F51C8398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0105" y="2579331"/>
                <a:ext cx="2484000" cy="1332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66">
                <a:extLst>
                  <a:ext uri="{FF2B5EF4-FFF2-40B4-BE49-F238E27FC236}">
                    <a16:creationId xmlns:a16="http://schemas.microsoft.com/office/drawing/2014/main" id="{FD4A2978-91D3-4094-8EBB-668D29C6DF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5773" y="3926742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17</m:t>
                        </m:r>
                      </m:num>
                      <m:den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decimal</a:t>
                </a:r>
              </a:p>
            </p:txBody>
          </p:sp>
        </mc:Choice>
        <mc:Fallback xmlns="">
          <p:sp>
            <p:nvSpPr>
              <p:cNvPr id="6" name="Text Box 66">
                <a:extLst>
                  <a:ext uri="{FF2B5EF4-FFF2-40B4-BE49-F238E27FC236}">
                    <a16:creationId xmlns:a16="http://schemas.microsoft.com/office/drawing/2014/main" id="{FD4A2978-91D3-4094-8EBB-668D29C6D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5773" y="3926742"/>
                <a:ext cx="2484000" cy="1332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Box 67">
            <a:extLst>
              <a:ext uri="{FF2B5EF4-FFF2-40B4-BE49-F238E27FC236}">
                <a16:creationId xmlns:a16="http://schemas.microsoft.com/office/drawing/2014/main" id="{E7EDF328-D3A8-4AAA-9539-B2CD21536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105" y="1240936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50% as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decimal</a:t>
            </a:r>
          </a:p>
        </p:txBody>
      </p:sp>
      <p:sp>
        <p:nvSpPr>
          <p:cNvPr id="8" name="Text Box 68">
            <a:extLst>
              <a:ext uri="{FF2B5EF4-FFF2-40B4-BE49-F238E27FC236}">
                <a16:creationId xmlns:a16="http://schemas.microsoft.com/office/drawing/2014/main" id="{323AE173-E9BE-43DE-9E63-80ACAE591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6051" y="2580976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0.78 as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percentage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71">
                <a:extLst>
                  <a:ext uri="{FF2B5EF4-FFF2-40B4-BE49-F238E27FC236}">
                    <a16:creationId xmlns:a16="http://schemas.microsoft.com/office/drawing/2014/main" id="{EC33156D-46D8-4CB1-8A48-A29DEA94EC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0515" y="3925077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13</m:t>
                        </m:r>
                      </m:num>
                      <m:den>
                        <m:r>
                          <a:rPr lang="en-GB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 as a </a:t>
                </a:r>
              </a:p>
              <a:p>
                <a:pPr algn="ctr">
                  <a:spcBef>
                    <a:spcPct val="50000"/>
                  </a:spcBef>
                  <a:buNone/>
                  <a:defRPr/>
                </a:pPr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decimal</a:t>
                </a:r>
              </a:p>
            </p:txBody>
          </p:sp>
        </mc:Choice>
        <mc:Fallback xmlns="">
          <p:sp>
            <p:nvSpPr>
              <p:cNvPr id="9" name="Text Box 71">
                <a:extLst>
                  <a:ext uri="{FF2B5EF4-FFF2-40B4-BE49-F238E27FC236}">
                    <a16:creationId xmlns:a16="http://schemas.microsoft.com/office/drawing/2014/main" id="{EC33156D-46D8-4CB1-8A48-A29DEA94E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0515" y="3925077"/>
                <a:ext cx="2484000" cy="1332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Box 72">
                <a:extLst>
                  <a:ext uri="{FF2B5EF4-FFF2-40B4-BE49-F238E27FC236}">
                    <a16:creationId xmlns:a16="http://schemas.microsoft.com/office/drawing/2014/main" id="{A9B6AA0B-5255-4062-9CF1-6DD2D4FC00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48105" y="5260027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percentage</a:t>
                </a:r>
              </a:p>
            </p:txBody>
          </p:sp>
        </mc:Choice>
        <mc:Fallback xmlns="">
          <p:sp>
            <p:nvSpPr>
              <p:cNvPr id="10" name="Text Box 72">
                <a:extLst>
                  <a:ext uri="{FF2B5EF4-FFF2-40B4-BE49-F238E27FC236}">
                    <a16:creationId xmlns:a16="http://schemas.microsoft.com/office/drawing/2014/main" id="{A9B6AA0B-5255-4062-9CF1-6DD2D4FC0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8105" y="5260027"/>
                <a:ext cx="2484000" cy="1332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74">
                <a:extLst>
                  <a:ext uri="{FF2B5EF4-FFF2-40B4-BE49-F238E27FC236}">
                    <a16:creationId xmlns:a16="http://schemas.microsoft.com/office/drawing/2014/main" id="{8E616D90-1C42-4922-A2A9-C5A3B27EB3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21501" y="3925077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decimal</a:t>
                </a:r>
              </a:p>
            </p:txBody>
          </p:sp>
        </mc:Choice>
        <mc:Fallback xmlns="">
          <p:sp>
            <p:nvSpPr>
              <p:cNvPr id="11" name="Text Box 74">
                <a:extLst>
                  <a:ext uri="{FF2B5EF4-FFF2-40B4-BE49-F238E27FC236}">
                    <a16:creationId xmlns:a16="http://schemas.microsoft.com/office/drawing/2014/main" id="{8E616D90-1C42-4922-A2A9-C5A3B27EB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21501" y="3925077"/>
                <a:ext cx="2484000" cy="1332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75">
                <a:extLst>
                  <a:ext uri="{FF2B5EF4-FFF2-40B4-BE49-F238E27FC236}">
                    <a16:creationId xmlns:a16="http://schemas.microsoft.com/office/drawing/2014/main" id="{EEA37213-E8BB-4B9F-9907-1C03F209A5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1639" y="1248602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decimal</a:t>
                </a:r>
              </a:p>
            </p:txBody>
          </p:sp>
        </mc:Choice>
        <mc:Fallback xmlns="">
          <p:sp>
            <p:nvSpPr>
              <p:cNvPr id="12" name="Text Box 75">
                <a:extLst>
                  <a:ext uri="{FF2B5EF4-FFF2-40B4-BE49-F238E27FC236}">
                    <a16:creationId xmlns:a16="http://schemas.microsoft.com/office/drawing/2014/main" id="{EEA37213-E8BB-4B9F-9907-1C03F209A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51639" y="1248602"/>
                <a:ext cx="2484000" cy="1332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Box 76">
                <a:extLst>
                  <a:ext uri="{FF2B5EF4-FFF2-40B4-BE49-F238E27FC236}">
                    <a16:creationId xmlns:a16="http://schemas.microsoft.com/office/drawing/2014/main" id="{CCE7080B-4947-4869-9838-619DE2650F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29474" y="2590774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 as a </a:t>
                </a:r>
              </a:p>
              <a:p>
                <a:pPr algn="ctr">
                  <a:spcBef>
                    <a:spcPct val="50000"/>
                  </a:spcBef>
                  <a:buNone/>
                  <a:defRPr/>
                </a:pPr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percentage</a:t>
                </a:r>
              </a:p>
            </p:txBody>
          </p:sp>
        </mc:Choice>
        <mc:Fallback xmlns="">
          <p:sp>
            <p:nvSpPr>
              <p:cNvPr id="13" name="Text Box 76">
                <a:extLst>
                  <a:ext uri="{FF2B5EF4-FFF2-40B4-BE49-F238E27FC236}">
                    <a16:creationId xmlns:a16="http://schemas.microsoft.com/office/drawing/2014/main" id="{CCE7080B-4947-4869-9838-619DE2650F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29474" y="2590774"/>
                <a:ext cx="2484000" cy="13320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79">
                <a:extLst>
                  <a:ext uri="{FF2B5EF4-FFF2-40B4-BE49-F238E27FC236}">
                    <a16:creationId xmlns:a16="http://schemas.microsoft.com/office/drawing/2014/main" id="{BE4AD1C5-7A2B-452F-99BF-99FDF523D6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42114" y="3925077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GB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GB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 as a </a:t>
                </a:r>
              </a:p>
              <a:p>
                <a:pPr algn="ctr">
                  <a:spcBef>
                    <a:spcPct val="50000"/>
                  </a:spcBef>
                  <a:buNone/>
                  <a:defRPr/>
                </a:pPr>
                <a:r>
                  <a:rPr lang="en-GB" altLang="en-US" sz="2400" dirty="0">
                    <a:solidFill>
                      <a:prstClr val="black"/>
                    </a:solidFill>
                    <a:latin typeface="Calibri" panose="020F0502020204030204" pitchFamily="34" charset="0"/>
                    <a:cs typeface="Arial" panose="020B0604020202020204" pitchFamily="34" charset="0"/>
                  </a:rPr>
                  <a:t>decimal</a:t>
                </a:r>
              </a:p>
            </p:txBody>
          </p:sp>
        </mc:Choice>
        <mc:Fallback xmlns="">
          <p:sp>
            <p:nvSpPr>
              <p:cNvPr id="14" name="Text Box 79">
                <a:extLst>
                  <a:ext uri="{FF2B5EF4-FFF2-40B4-BE49-F238E27FC236}">
                    <a16:creationId xmlns:a16="http://schemas.microsoft.com/office/drawing/2014/main" id="{BE4AD1C5-7A2B-452F-99BF-99FDF523D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2114" y="3925077"/>
                <a:ext cx="2484000" cy="13320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Box 82">
            <a:extLst>
              <a:ext uri="{FF2B5EF4-FFF2-40B4-BE49-F238E27FC236}">
                <a16:creationId xmlns:a16="http://schemas.microsoft.com/office/drawing/2014/main" id="{C4D978DF-B669-4D34-82DB-816E2D71F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580" y="5257077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25%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as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fraction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Text Box 84">
            <a:extLst>
              <a:ext uri="{FF2B5EF4-FFF2-40B4-BE49-F238E27FC236}">
                <a16:creationId xmlns:a16="http://schemas.microsoft.com/office/drawing/2014/main" id="{78E3727D-EB27-4BDF-845F-A2521C742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598" y="1248602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0.4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as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percentage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 Box 87">
            <a:extLst>
              <a:ext uri="{FF2B5EF4-FFF2-40B4-BE49-F238E27FC236}">
                <a16:creationId xmlns:a16="http://schemas.microsoft.com/office/drawing/2014/main" id="{130F7362-F2DB-455A-9381-60F712A56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4105" y="2587136"/>
            <a:ext cx="2484000" cy="13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spcBef>
                <a:spcPct val="50000"/>
              </a:spcBef>
              <a:buNone/>
              <a:defRPr/>
            </a:pPr>
            <a:r>
              <a:rPr lang="en-GB" altLang="en-US" sz="2400" dirty="0">
                <a:solidFill>
                  <a:prstClr val="black"/>
                </a:solidFill>
                <a:latin typeface="Calibri" panose="020F0502020204030204" pitchFamily="34" charset="0"/>
              </a:rPr>
              <a:t>0.16 as a </a:t>
            </a:r>
          </a:p>
          <a:p>
            <a:pPr lvl="0" algn="ctr">
              <a:spcBef>
                <a:spcPct val="50000"/>
              </a:spcBef>
              <a:buNone/>
              <a:defRPr/>
            </a:pPr>
            <a:r>
              <a:rPr lang="en-GB" altLang="en-US" sz="2400" dirty="0">
                <a:solidFill>
                  <a:prstClr val="black"/>
                </a:solidFill>
                <a:latin typeface="Calibri" panose="020F0502020204030204" pitchFamily="34" charset="0"/>
              </a:rPr>
              <a:t>simplified fraction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 Box 70">
                <a:extLst>
                  <a:ext uri="{FF2B5EF4-FFF2-40B4-BE49-F238E27FC236}">
                    <a16:creationId xmlns:a16="http://schemas.microsoft.com/office/drawing/2014/main" id="{B6DF89F3-2134-48A8-A9FB-7049B37F72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16051" y="1245536"/>
                <a:ext cx="2484000" cy="1332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 anchorCtr="1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57</m:t>
                        </m:r>
                      </m:num>
                      <m:den>
                        <m:r>
                          <a:rPr kumimoji="0" lang="en-GB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 as 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percentage</a:t>
                </a:r>
              </a:p>
            </p:txBody>
          </p:sp>
        </mc:Choice>
        <mc:Fallback xmlns="">
          <p:sp>
            <p:nvSpPr>
              <p:cNvPr id="19" name="Text Box 70">
                <a:extLst>
                  <a:ext uri="{FF2B5EF4-FFF2-40B4-BE49-F238E27FC236}">
                    <a16:creationId xmlns:a16="http://schemas.microsoft.com/office/drawing/2014/main" id="{B6DF89F3-2134-48A8-A9FB-7049B37F7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16051" y="1245536"/>
                <a:ext cx="2484000" cy="133200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Google Shape;52;p13">
            <a:extLst>
              <a:ext uri="{FF2B5EF4-FFF2-40B4-BE49-F238E27FC236}">
                <a16:creationId xmlns:a16="http://schemas.microsoft.com/office/drawing/2014/main" id="{10CDB241-4F9F-408A-BD2E-0F746FFD167A}"/>
              </a:ext>
            </a:extLst>
          </p:cNvPr>
          <p:cNvSpPr/>
          <p:nvPr/>
        </p:nvSpPr>
        <p:spPr>
          <a:xfrm rot="21442776">
            <a:off x="334109" y="294339"/>
            <a:ext cx="4556107" cy="535961"/>
          </a:xfrm>
          <a:custGeom>
            <a:avLst/>
            <a:gdLst>
              <a:gd name="csX0" fmla="*/ 0 w 4556107"/>
              <a:gd name="csY0" fmla="*/ 0 h 535961"/>
              <a:gd name="csX1" fmla="*/ 696433 w 4556107"/>
              <a:gd name="csY1" fmla="*/ 0 h 535961"/>
              <a:gd name="csX2" fmla="*/ 1256184 w 4556107"/>
              <a:gd name="csY2" fmla="*/ 0 h 535961"/>
              <a:gd name="csX3" fmla="*/ 1861495 w 4556107"/>
              <a:gd name="csY3" fmla="*/ 0 h 535961"/>
              <a:gd name="csX4" fmla="*/ 2512368 w 4556107"/>
              <a:gd name="csY4" fmla="*/ 0 h 535961"/>
              <a:gd name="csX5" fmla="*/ 3208801 w 4556107"/>
              <a:gd name="csY5" fmla="*/ 0 h 535961"/>
              <a:gd name="csX6" fmla="*/ 3814112 w 4556107"/>
              <a:gd name="csY6" fmla="*/ 0 h 535961"/>
              <a:gd name="csX7" fmla="*/ 4556107 w 4556107"/>
              <a:gd name="csY7" fmla="*/ 0 h 535961"/>
              <a:gd name="csX8" fmla="*/ 4556107 w 4556107"/>
              <a:gd name="csY8" fmla="*/ 535961 h 535961"/>
              <a:gd name="csX9" fmla="*/ 4041918 w 4556107"/>
              <a:gd name="csY9" fmla="*/ 535961 h 535961"/>
              <a:gd name="csX10" fmla="*/ 3482167 w 4556107"/>
              <a:gd name="csY10" fmla="*/ 535961 h 535961"/>
              <a:gd name="csX11" fmla="*/ 2831295 w 4556107"/>
              <a:gd name="csY11" fmla="*/ 535961 h 535961"/>
              <a:gd name="csX12" fmla="*/ 2317106 w 4556107"/>
              <a:gd name="csY12" fmla="*/ 535961 h 535961"/>
              <a:gd name="csX13" fmla="*/ 1575111 w 4556107"/>
              <a:gd name="csY13" fmla="*/ 535961 h 535961"/>
              <a:gd name="csX14" fmla="*/ 833117 w 4556107"/>
              <a:gd name="csY14" fmla="*/ 535961 h 535961"/>
              <a:gd name="csX15" fmla="*/ 0 w 4556107"/>
              <a:gd name="csY15" fmla="*/ 535961 h 535961"/>
              <a:gd name="csX16" fmla="*/ 0 w 4556107"/>
              <a:gd name="csY16" fmla="*/ 0 h 5359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56107" h="535961" fill="none" extrusionOk="0">
                <a:moveTo>
                  <a:pt x="0" y="0"/>
                </a:moveTo>
                <a:cubicBezTo>
                  <a:pt x="338912" y="-24288"/>
                  <a:pt x="392365" y="-25171"/>
                  <a:pt x="696433" y="0"/>
                </a:cubicBezTo>
                <a:cubicBezTo>
                  <a:pt x="1000501" y="25171"/>
                  <a:pt x="1052737" y="19196"/>
                  <a:pt x="1256184" y="0"/>
                </a:cubicBezTo>
                <a:cubicBezTo>
                  <a:pt x="1459631" y="-19196"/>
                  <a:pt x="1624049" y="-8267"/>
                  <a:pt x="1861495" y="0"/>
                </a:cubicBezTo>
                <a:cubicBezTo>
                  <a:pt x="2098941" y="8267"/>
                  <a:pt x="2314488" y="-15209"/>
                  <a:pt x="2512368" y="0"/>
                </a:cubicBezTo>
                <a:cubicBezTo>
                  <a:pt x="2710248" y="15209"/>
                  <a:pt x="3059023" y="3364"/>
                  <a:pt x="3208801" y="0"/>
                </a:cubicBezTo>
                <a:cubicBezTo>
                  <a:pt x="3358579" y="-3364"/>
                  <a:pt x="3529284" y="-10898"/>
                  <a:pt x="3814112" y="0"/>
                </a:cubicBezTo>
                <a:cubicBezTo>
                  <a:pt x="4098940" y="10898"/>
                  <a:pt x="4207736" y="20480"/>
                  <a:pt x="4556107" y="0"/>
                </a:cubicBezTo>
                <a:cubicBezTo>
                  <a:pt x="4531343" y="184154"/>
                  <a:pt x="4562180" y="379729"/>
                  <a:pt x="4556107" y="535961"/>
                </a:cubicBezTo>
                <a:cubicBezTo>
                  <a:pt x="4436190" y="520565"/>
                  <a:pt x="4297154" y="551129"/>
                  <a:pt x="4041918" y="535961"/>
                </a:cubicBezTo>
                <a:cubicBezTo>
                  <a:pt x="3786682" y="520793"/>
                  <a:pt x="3693920" y="563489"/>
                  <a:pt x="3482167" y="535961"/>
                </a:cubicBezTo>
                <a:cubicBezTo>
                  <a:pt x="3270414" y="508433"/>
                  <a:pt x="3140354" y="519594"/>
                  <a:pt x="2831295" y="535961"/>
                </a:cubicBezTo>
                <a:cubicBezTo>
                  <a:pt x="2522236" y="552328"/>
                  <a:pt x="2543574" y="552814"/>
                  <a:pt x="2317106" y="535961"/>
                </a:cubicBezTo>
                <a:cubicBezTo>
                  <a:pt x="2090638" y="519108"/>
                  <a:pt x="1907162" y="546414"/>
                  <a:pt x="1575111" y="535961"/>
                </a:cubicBezTo>
                <a:cubicBezTo>
                  <a:pt x="1243060" y="525508"/>
                  <a:pt x="997904" y="549034"/>
                  <a:pt x="833117" y="535961"/>
                </a:cubicBezTo>
                <a:cubicBezTo>
                  <a:pt x="668330" y="522888"/>
                  <a:pt x="206414" y="524608"/>
                  <a:pt x="0" y="535961"/>
                </a:cubicBezTo>
                <a:cubicBezTo>
                  <a:pt x="23007" y="338131"/>
                  <a:pt x="-2713" y="150166"/>
                  <a:pt x="0" y="0"/>
                </a:cubicBezTo>
                <a:close/>
              </a:path>
              <a:path w="4556107" h="535961" stroke="0" extrusionOk="0">
                <a:moveTo>
                  <a:pt x="0" y="0"/>
                </a:moveTo>
                <a:cubicBezTo>
                  <a:pt x="214964" y="-29733"/>
                  <a:pt x="402589" y="-16767"/>
                  <a:pt x="741995" y="0"/>
                </a:cubicBezTo>
                <a:cubicBezTo>
                  <a:pt x="1081401" y="16767"/>
                  <a:pt x="1231831" y="-22913"/>
                  <a:pt x="1392867" y="0"/>
                </a:cubicBezTo>
                <a:cubicBezTo>
                  <a:pt x="1553903" y="22913"/>
                  <a:pt x="1754359" y="-15937"/>
                  <a:pt x="1952617" y="0"/>
                </a:cubicBezTo>
                <a:cubicBezTo>
                  <a:pt x="2150875" y="15937"/>
                  <a:pt x="2377285" y="-21552"/>
                  <a:pt x="2603490" y="0"/>
                </a:cubicBezTo>
                <a:cubicBezTo>
                  <a:pt x="2829695" y="21552"/>
                  <a:pt x="3036306" y="6083"/>
                  <a:pt x="3345484" y="0"/>
                </a:cubicBezTo>
                <a:cubicBezTo>
                  <a:pt x="3654662" y="-6083"/>
                  <a:pt x="3765374" y="-18726"/>
                  <a:pt x="3905235" y="0"/>
                </a:cubicBezTo>
                <a:cubicBezTo>
                  <a:pt x="4045096" y="18726"/>
                  <a:pt x="4282072" y="-15456"/>
                  <a:pt x="4556107" y="0"/>
                </a:cubicBezTo>
                <a:cubicBezTo>
                  <a:pt x="4538616" y="260507"/>
                  <a:pt x="4551931" y="277145"/>
                  <a:pt x="4556107" y="535961"/>
                </a:cubicBezTo>
                <a:cubicBezTo>
                  <a:pt x="4413103" y="513513"/>
                  <a:pt x="4093838" y="543133"/>
                  <a:pt x="3950796" y="535961"/>
                </a:cubicBezTo>
                <a:cubicBezTo>
                  <a:pt x="3807754" y="528789"/>
                  <a:pt x="3621586" y="565625"/>
                  <a:pt x="3345484" y="535961"/>
                </a:cubicBezTo>
                <a:cubicBezTo>
                  <a:pt x="3069382" y="506297"/>
                  <a:pt x="2970486" y="561771"/>
                  <a:pt x="2740173" y="535961"/>
                </a:cubicBezTo>
                <a:cubicBezTo>
                  <a:pt x="2509860" y="510151"/>
                  <a:pt x="2256658" y="550644"/>
                  <a:pt x="2043739" y="535961"/>
                </a:cubicBezTo>
                <a:cubicBezTo>
                  <a:pt x="1830820" y="521278"/>
                  <a:pt x="1611496" y="522687"/>
                  <a:pt x="1483989" y="535961"/>
                </a:cubicBezTo>
                <a:cubicBezTo>
                  <a:pt x="1356482" y="549236"/>
                  <a:pt x="1075121" y="562551"/>
                  <a:pt x="878678" y="535961"/>
                </a:cubicBezTo>
                <a:cubicBezTo>
                  <a:pt x="682235" y="509371"/>
                  <a:pt x="254460" y="507098"/>
                  <a:pt x="0" y="535961"/>
                </a:cubicBezTo>
                <a:cubicBezTo>
                  <a:pt x="-25444" y="334323"/>
                  <a:pt x="19729" y="112499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Guess the film</a:t>
            </a:r>
            <a:endParaRPr sz="3200" b="1" u="none" dirty="0"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2C2545-CEC1-4D50-9EB4-682E761F0C5D}"/>
              </a:ext>
            </a:extLst>
          </p:cNvPr>
          <p:cNvSpPr txBox="1"/>
          <p:nvPr/>
        </p:nvSpPr>
        <p:spPr>
          <a:xfrm>
            <a:off x="5161626" y="216506"/>
            <a:ext cx="7287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GB" sz="1600" dirty="0">
                <a:latin typeface="+mn-lt"/>
                <a:ea typeface="Dotum" panose="020B0600000101010101" pitchFamily="34" charset="-127"/>
              </a:rPr>
              <a:t>I</a:t>
            </a:r>
            <a:r>
              <a:rPr lang="en-GB" sz="1600" baseline="0" dirty="0">
                <a:latin typeface="+mn-lt"/>
                <a:ea typeface="Dotum" panose="020B0600000101010101" pitchFamily="34" charset="-127"/>
              </a:rPr>
              <a:t> will ask for each of you to answer a question below.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600" baseline="0" dirty="0">
                <a:latin typeface="+mn-lt"/>
                <a:ea typeface="Dotum" panose="020B0600000101010101" pitchFamily="34" charset="-127"/>
              </a:rPr>
              <a:t>If you get it correct, I will remove the box.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600" baseline="0" dirty="0">
                <a:latin typeface="+mn-lt"/>
                <a:ea typeface="Dotum" panose="020B0600000101010101" pitchFamily="34" charset="-127"/>
              </a:rPr>
              <a:t>Behind it is a scene from a well known film – you need to guess the film!</a:t>
            </a:r>
            <a:endParaRPr lang="en-GB" sz="1600" dirty="0">
              <a:latin typeface="+mn-lt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374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tchphrase_Reve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1" ma:contentTypeDescription="Create a new document." ma:contentTypeScope="" ma:versionID="3c1b737f9d9ce882187aff238beab50b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bbbc015088b56e08346f01381d560753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974772-10F0-4539-A1BF-EB1411B3ED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08C473B-BFD1-4626-A65A-68A29B1BC9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8B2ABD-BDBC-4E07-ADC8-163C1E9DC83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21b28a86-d45e-4ed2-9bdc-9f4781949d06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120</Words>
  <Application>Microsoft Office PowerPoint</Application>
  <PresentationFormat>Widescreen</PresentationFormat>
  <Paragraphs>37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5</cp:revision>
  <dcterms:created xsi:type="dcterms:W3CDTF">2023-01-02T21:19:06Z</dcterms:created>
  <dcterms:modified xsi:type="dcterms:W3CDTF">2026-08-23T20:06:31Z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