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F66FF"/>
    <a:srgbClr val="003366"/>
    <a:srgbClr val="224568"/>
    <a:srgbClr val="0099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89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416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04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3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236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060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61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64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57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890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13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997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15907-96FE-4A30-8C53-5E1A1DBFAD92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6540A-52D6-4C00-8E3C-FC26346FB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381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117864" y="942180"/>
            <a:ext cx="7670272" cy="493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670" y="179113"/>
            <a:ext cx="9676659" cy="6578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57452" y="1217791"/>
            <a:ext cx="4856085" cy="5337481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5193959" y="442894"/>
            <a:ext cx="4454588" cy="20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206659" y="461416"/>
            <a:ext cx="13737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My Question:     </a:t>
            </a:r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dirty="0"/>
              <a:t>The Solution: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041CCD7-12F2-4D6B-B98F-4C01134CE3FA}"/>
              </a:ext>
            </a:extLst>
          </p:cNvPr>
          <p:cNvSpPr/>
          <p:nvPr/>
        </p:nvSpPr>
        <p:spPr>
          <a:xfrm>
            <a:off x="5193959" y="2495660"/>
            <a:ext cx="4454588" cy="20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9E3779-C55F-472F-AB67-704615211F01}"/>
              </a:ext>
            </a:extLst>
          </p:cNvPr>
          <p:cNvSpPr txBox="1"/>
          <p:nvPr/>
        </p:nvSpPr>
        <p:spPr>
          <a:xfrm>
            <a:off x="5206659" y="2514182"/>
            <a:ext cx="13737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My Question:     </a:t>
            </a:r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dirty="0"/>
              <a:t>The Solution: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B15263F-5E19-4B9B-93D0-F896F2FA1DAF}"/>
              </a:ext>
            </a:extLst>
          </p:cNvPr>
          <p:cNvSpPr/>
          <p:nvPr/>
        </p:nvSpPr>
        <p:spPr>
          <a:xfrm>
            <a:off x="5193959" y="4503272"/>
            <a:ext cx="4454588" cy="20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6CE216-76C2-426C-90AA-8A8A004C3E92}"/>
              </a:ext>
            </a:extLst>
          </p:cNvPr>
          <p:cNvSpPr txBox="1"/>
          <p:nvPr/>
        </p:nvSpPr>
        <p:spPr>
          <a:xfrm>
            <a:off x="5206659" y="4566182"/>
            <a:ext cx="13737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My Question:     </a:t>
            </a:r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dirty="0"/>
              <a:t>The Solution: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A0FEDF-F7DF-4184-85CE-630DCF4C40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8930" r="18350" b="30809"/>
          <a:stretch/>
        </p:blipFill>
        <p:spPr>
          <a:xfrm>
            <a:off x="3968845" y="352147"/>
            <a:ext cx="1023849" cy="7406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E1AECD-0AD5-461C-BDF7-776778E984B8}"/>
              </a:ext>
            </a:extLst>
          </p:cNvPr>
          <p:cNvSpPr txBox="1"/>
          <p:nvPr/>
        </p:nvSpPr>
        <p:spPr>
          <a:xfrm>
            <a:off x="208754" y="446438"/>
            <a:ext cx="3659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Ink Free" panose="03080402000500000000" pitchFamily="66" charset="0"/>
              </a:rPr>
              <a:t>Goal free problem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67A1C3-A5E7-46D4-A078-F1E36358F4B5}"/>
              </a:ext>
            </a:extLst>
          </p:cNvPr>
          <p:cNvSpPr/>
          <p:nvPr/>
        </p:nvSpPr>
        <p:spPr>
          <a:xfrm>
            <a:off x="390123" y="1302586"/>
            <a:ext cx="449097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Josie is filling the windscreen washer fluid in her car.</a:t>
            </a:r>
          </a:p>
          <a:p>
            <a:r>
              <a:rPr lang="en-GB" dirty="0"/>
              <a:t>The screen wash bottle gives the following information.</a:t>
            </a:r>
          </a:p>
          <a:p>
            <a:endParaRPr lang="en-GB" dirty="0"/>
          </a:p>
          <a:p>
            <a:r>
              <a:rPr lang="en-GB" dirty="0"/>
              <a:t>Winter Mix:</a:t>
            </a:r>
          </a:p>
          <a:p>
            <a:pPr algn="ctr"/>
            <a:r>
              <a:rPr lang="en-GB" dirty="0"/>
              <a:t>1 part screen wash with 2 parts water</a:t>
            </a:r>
          </a:p>
          <a:p>
            <a:endParaRPr lang="en-GB" dirty="0"/>
          </a:p>
          <a:p>
            <a:r>
              <a:rPr lang="en-GB" dirty="0"/>
              <a:t>Summer Mix:</a:t>
            </a:r>
          </a:p>
          <a:p>
            <a:pPr algn="ctr"/>
            <a:r>
              <a:rPr lang="en-GB" dirty="0"/>
              <a:t>1 part screen wash with 5 parts water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7035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1" ma:contentTypeDescription="Create a new document." ma:contentTypeScope="" ma:versionID="3c1b737f9d9ce882187aff238beab50b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bbbc015088b56e08346f01381d560753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4B7791-B503-4E60-98AF-92D9E62AEC84}">
  <ds:schemaRefs>
    <ds:schemaRef ds:uri="http://purl.org/dc/terms/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F9CCCE2-8D9D-4C5B-9CA7-2C2B6022C7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D93169-AC4E-48A5-9CCF-A8D06FAEC0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63</Words>
  <Application>Microsoft Office PowerPoint</Application>
  <PresentationFormat>A4 Paper (210x297 mm)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Ink Free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Banks</dc:creator>
  <cp:lastModifiedBy>Alison Jagger</cp:lastModifiedBy>
  <cp:revision>21</cp:revision>
  <dcterms:created xsi:type="dcterms:W3CDTF">2017-10-05T19:19:27Z</dcterms:created>
  <dcterms:modified xsi:type="dcterms:W3CDTF">2026-08-23T20:06:27Z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