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notesMasterIdLst>
    <p:notesMasterId r:id="rId10"/>
  </p:notesMasterIdLst>
  <p:sldIdLst>
    <p:sldId id="261" r:id="rId5"/>
    <p:sldId id="257" r:id="rId6"/>
    <p:sldId id="260" r:id="rId7"/>
    <p:sldId id="259" r:id="rId8"/>
    <p:sldId id="258" r:id="rId9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24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son Jagger" userId="b1c94611-6e56-48f0-8a81-e0e9a6508702" providerId="ADAL" clId="{DD5B5AAE-F0A2-4FDC-9336-02F5E77273CC}"/>
    <pc:docChg chg="undo custSel modSld">
      <pc:chgData name="Alison Jagger" userId="b1c94611-6e56-48f0-8a81-e0e9a6508702" providerId="ADAL" clId="{DD5B5AAE-F0A2-4FDC-9336-02F5E77273CC}" dt="2023-09-10T12:27:41.057" v="446" actId="782"/>
      <pc:docMkLst>
        <pc:docMk/>
      </pc:docMkLst>
      <pc:sldChg chg="addSp delSp modSp">
        <pc:chgData name="Alison Jagger" userId="b1c94611-6e56-48f0-8a81-e0e9a6508702" providerId="ADAL" clId="{DD5B5AAE-F0A2-4FDC-9336-02F5E77273CC}" dt="2023-09-10T12:27:41.057" v="446" actId="782"/>
        <pc:sldMkLst>
          <pc:docMk/>
          <pc:sldMk cId="2157451255" sldId="256"/>
        </pc:sldMkLst>
        <pc:spChg chg="del mod">
          <ac:chgData name="Alison Jagger" userId="b1c94611-6e56-48f0-8a81-e0e9a6508702" providerId="ADAL" clId="{DD5B5AAE-F0A2-4FDC-9336-02F5E77273CC}" dt="2023-09-10T10:37:50.720" v="20" actId="478"/>
          <ac:spMkLst>
            <pc:docMk/>
            <pc:sldMk cId="2157451255" sldId="256"/>
            <ac:spMk id="2" creationId="{4C80D02B-D878-4434-A1FA-D6F9CC46314C}"/>
          </ac:spMkLst>
        </pc:spChg>
        <pc:spChg chg="add mod">
          <ac:chgData name="Alison Jagger" userId="b1c94611-6e56-48f0-8a81-e0e9a6508702" providerId="ADAL" clId="{DD5B5AAE-F0A2-4FDC-9336-02F5E77273CC}" dt="2023-09-10T10:53:16.367" v="425" actId="1076"/>
          <ac:spMkLst>
            <pc:docMk/>
            <pc:sldMk cId="2157451255" sldId="256"/>
            <ac:spMk id="4" creationId="{5F13ED52-687C-4B00-BC56-E0A3CB544FE7}"/>
          </ac:spMkLst>
        </pc:spChg>
        <pc:spChg chg="add mod">
          <ac:chgData name="Alison Jagger" userId="b1c94611-6e56-48f0-8a81-e0e9a6508702" providerId="ADAL" clId="{DD5B5AAE-F0A2-4FDC-9336-02F5E77273CC}" dt="2023-09-10T10:53:24.996" v="432" actId="1035"/>
          <ac:spMkLst>
            <pc:docMk/>
            <pc:sldMk cId="2157451255" sldId="256"/>
            <ac:spMk id="5" creationId="{FBADEA0E-A449-479A-B06C-54E20988C761}"/>
          </ac:spMkLst>
        </pc:spChg>
        <pc:spChg chg="mod">
          <ac:chgData name="Alison Jagger" userId="b1c94611-6e56-48f0-8a81-e0e9a6508702" providerId="ADAL" clId="{DD5B5AAE-F0A2-4FDC-9336-02F5E77273CC}" dt="2023-09-10T10:53:20.306" v="426" actId="1076"/>
          <ac:spMkLst>
            <pc:docMk/>
            <pc:sldMk cId="2157451255" sldId="256"/>
            <ac:spMk id="11" creationId="{5214C473-9055-4855-AC41-D84B13C3D17F}"/>
          </ac:spMkLst>
        </pc:spChg>
        <pc:spChg chg="add mod">
          <ac:chgData name="Alison Jagger" userId="b1c94611-6e56-48f0-8a81-e0e9a6508702" providerId="ADAL" clId="{DD5B5AAE-F0A2-4FDC-9336-02F5E77273CC}" dt="2023-09-10T12:27:32.700" v="443" actId="1035"/>
          <ac:spMkLst>
            <pc:docMk/>
            <pc:sldMk cId="2157451255" sldId="256"/>
            <ac:spMk id="18" creationId="{94472589-8CAE-4E10-B16A-12C371DAA398}"/>
          </ac:spMkLst>
        </pc:spChg>
        <pc:graphicFrameChg chg="mod modGraphic">
          <ac:chgData name="Alison Jagger" userId="b1c94611-6e56-48f0-8a81-e0e9a6508702" providerId="ADAL" clId="{DD5B5AAE-F0A2-4FDC-9336-02F5E77273CC}" dt="2023-09-10T10:53:24.996" v="432" actId="1035"/>
          <ac:graphicFrameMkLst>
            <pc:docMk/>
            <pc:sldMk cId="2157451255" sldId="256"/>
            <ac:graphicFrameMk id="3" creationId="{F9865CB9-AB54-4438-A4DA-AD3372FA56E1}"/>
          </ac:graphicFrameMkLst>
        </pc:graphicFrameChg>
        <pc:graphicFrameChg chg="add mod modGraphic">
          <ac:chgData name="Alison Jagger" userId="b1c94611-6e56-48f0-8a81-e0e9a6508702" providerId="ADAL" clId="{DD5B5AAE-F0A2-4FDC-9336-02F5E77273CC}" dt="2023-09-10T10:53:31.393" v="438" actId="1035"/>
          <ac:graphicFrameMkLst>
            <pc:docMk/>
            <pc:sldMk cId="2157451255" sldId="256"/>
            <ac:graphicFrameMk id="6" creationId="{068BA713-68DC-4483-A011-94DFCA2F0F1A}"/>
          </ac:graphicFrameMkLst>
        </pc:graphicFrameChg>
        <pc:graphicFrameChg chg="del mod">
          <ac:chgData name="Alison Jagger" userId="b1c94611-6e56-48f0-8a81-e0e9a6508702" providerId="ADAL" clId="{DD5B5AAE-F0A2-4FDC-9336-02F5E77273CC}" dt="2023-09-10T10:48:14.672" v="334" actId="478"/>
          <ac:graphicFrameMkLst>
            <pc:docMk/>
            <pc:sldMk cId="2157451255" sldId="256"/>
            <ac:graphicFrameMk id="9" creationId="{76D90606-6378-4852-A681-E7DA265B8003}"/>
          </ac:graphicFrameMkLst>
        </pc:graphicFrameChg>
        <pc:graphicFrameChg chg="add mod modGraphic">
          <ac:chgData name="Alison Jagger" userId="b1c94611-6e56-48f0-8a81-e0e9a6508702" providerId="ADAL" clId="{DD5B5AAE-F0A2-4FDC-9336-02F5E77273CC}" dt="2023-09-10T10:53:24.996" v="432" actId="1035"/>
          <ac:graphicFrameMkLst>
            <pc:docMk/>
            <pc:sldMk cId="2157451255" sldId="256"/>
            <ac:graphicFrameMk id="10" creationId="{744A7EDD-2E85-410E-96D4-712E8EB4507B}"/>
          </ac:graphicFrameMkLst>
        </pc:graphicFrameChg>
        <pc:graphicFrameChg chg="add mod modGraphic">
          <ac:chgData name="Alison Jagger" userId="b1c94611-6e56-48f0-8a81-e0e9a6508702" providerId="ADAL" clId="{DD5B5AAE-F0A2-4FDC-9336-02F5E77273CC}" dt="2023-09-10T10:53:24.996" v="432" actId="1035"/>
          <ac:graphicFrameMkLst>
            <pc:docMk/>
            <pc:sldMk cId="2157451255" sldId="256"/>
            <ac:graphicFrameMk id="12" creationId="{07380865-2235-478F-9D5F-EB171C34A24B}"/>
          </ac:graphicFrameMkLst>
        </pc:graphicFrameChg>
        <pc:graphicFrameChg chg="add mod modGraphic">
          <ac:chgData name="Alison Jagger" userId="b1c94611-6e56-48f0-8a81-e0e9a6508702" providerId="ADAL" clId="{DD5B5AAE-F0A2-4FDC-9336-02F5E77273CC}" dt="2023-09-10T10:53:24.996" v="432" actId="1035"/>
          <ac:graphicFrameMkLst>
            <pc:docMk/>
            <pc:sldMk cId="2157451255" sldId="256"/>
            <ac:graphicFrameMk id="13" creationId="{5C2A457A-241D-4932-8E3D-7097E3B55279}"/>
          </ac:graphicFrameMkLst>
        </pc:graphicFrameChg>
        <pc:graphicFrameChg chg="add mod modGraphic">
          <ac:chgData name="Alison Jagger" userId="b1c94611-6e56-48f0-8a81-e0e9a6508702" providerId="ADAL" clId="{DD5B5AAE-F0A2-4FDC-9336-02F5E77273CC}" dt="2023-09-10T10:53:24.996" v="432" actId="1035"/>
          <ac:graphicFrameMkLst>
            <pc:docMk/>
            <pc:sldMk cId="2157451255" sldId="256"/>
            <ac:graphicFrameMk id="14" creationId="{B0ABB2D8-6203-46A8-A08C-46FF107CC542}"/>
          </ac:graphicFrameMkLst>
        </pc:graphicFrameChg>
        <pc:graphicFrameChg chg="add mod modGraphic">
          <ac:chgData name="Alison Jagger" userId="b1c94611-6e56-48f0-8a81-e0e9a6508702" providerId="ADAL" clId="{DD5B5AAE-F0A2-4FDC-9336-02F5E77273CC}" dt="2023-09-10T10:53:24.996" v="432" actId="1035"/>
          <ac:graphicFrameMkLst>
            <pc:docMk/>
            <pc:sldMk cId="2157451255" sldId="256"/>
            <ac:graphicFrameMk id="15" creationId="{B71E2608-134F-4688-A47A-C05FAEC60504}"/>
          </ac:graphicFrameMkLst>
        </pc:graphicFrameChg>
        <pc:graphicFrameChg chg="add mod modGraphic">
          <ac:chgData name="Alison Jagger" userId="b1c94611-6e56-48f0-8a81-e0e9a6508702" providerId="ADAL" clId="{DD5B5AAE-F0A2-4FDC-9336-02F5E77273CC}" dt="2023-09-10T12:27:41.057" v="446" actId="782"/>
          <ac:graphicFrameMkLst>
            <pc:docMk/>
            <pc:sldMk cId="2157451255" sldId="256"/>
            <ac:graphicFrameMk id="16" creationId="{3CE6BB1C-E60D-4D7C-BC0B-D1ADF19D90DE}"/>
          </ac:graphicFrameMkLst>
        </pc:graphicFrameChg>
        <pc:graphicFrameChg chg="add del mod">
          <ac:chgData name="Alison Jagger" userId="b1c94611-6e56-48f0-8a81-e0e9a6508702" providerId="ADAL" clId="{DD5B5AAE-F0A2-4FDC-9336-02F5E77273CC}" dt="2023-09-10T10:46:20.006" v="288" actId="478"/>
          <ac:graphicFrameMkLst>
            <pc:docMk/>
            <pc:sldMk cId="2157451255" sldId="256"/>
            <ac:graphicFrameMk id="17" creationId="{2B22ECEE-9F23-4B00-983D-83BA49025037}"/>
          </ac:graphicFrameMkLst>
        </pc:graphicFrameChg>
        <pc:picChg chg="mod">
          <ac:chgData name="Alison Jagger" userId="b1c94611-6e56-48f0-8a81-e0e9a6508702" providerId="ADAL" clId="{DD5B5AAE-F0A2-4FDC-9336-02F5E77273CC}" dt="2023-09-10T10:53:27.885" v="433" actId="1076"/>
          <ac:picMkLst>
            <pc:docMk/>
            <pc:sldMk cId="2157451255" sldId="256"/>
            <ac:picMk id="8" creationId="{73CD5461-81E8-4F25-AC43-B986ACE1BBB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A6B39-597C-41B9-BA92-94A940A1A704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D124E-0CFD-4AC9-B5FB-160676D7F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8341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B59DD-FA9B-4587-95AB-09DBB5E7739B}" type="datetime1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www.JaggersMaths.co.uk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542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29A96-BC8F-44D6-84C8-34771FC9578F}" type="datetime1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www.JaggersMaths.co.uk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3048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3711C-8010-4B9D-9046-DD3D01BE1318}" type="datetime1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www.JaggersMaths.co.uk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5485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D9DD8-614A-4A79-B786-86EFFB1CE4F7}" type="datetime1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www.JaggersMaths.co.uk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3592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D61B2-4566-488D-9604-F8201339F61E}" type="datetime1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www.JaggersMaths.co.uk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6910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53091-28D1-4F04-8CC7-053C88CEBBE5}" type="datetime1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www.JaggersMaths.co.uk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1286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378E-6486-43C8-8625-4D7CB3A47A01}" type="datetime1">
              <a:rPr lang="en-GB" smtClean="0"/>
              <a:t>23/08/2026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www.JaggersMaths.co.uk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3832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5661F-D2A1-480C-930B-1A4EB55CFB27}" type="datetime1">
              <a:rPr lang="en-GB" smtClean="0"/>
              <a:t>23/08/2026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www.JaggersMaths.co.uk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7931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9760-17F0-4FA4-906C-BA0F4B83A9C2}" type="datetime1">
              <a:rPr lang="en-GB" smtClean="0"/>
              <a:t>23/08/2026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www.JaggersMaths.co.uk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085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BC70B-9F50-4B1A-9257-3F21BA3DBA59}" type="datetime1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www.JaggersMaths.co.uk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775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F9D1C-EADF-4829-A5E1-57A0026A817D}" type="datetime1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www.JaggersMaths.co.uk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6234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DCD87-EE9C-412A-99C3-B9D79DF5DDCC}" type="datetime1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www.JaggersMaths.co.uk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2A457-6C95-480E-8145-509AD8258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1444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10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3" Type="http://schemas.openxmlformats.org/officeDocument/2006/relationships/image" Target="../media/image2.png"/><Relationship Id="rId21" Type="http://schemas.openxmlformats.org/officeDocument/2006/relationships/image" Target="../media/image38.png"/><Relationship Id="rId7" Type="http://schemas.openxmlformats.org/officeDocument/2006/relationships/image" Target="../media/image27.png"/><Relationship Id="rId12" Type="http://schemas.openxmlformats.org/officeDocument/2006/relationships/image" Target="../media/image11.png"/><Relationship Id="rId17" Type="http://schemas.openxmlformats.org/officeDocument/2006/relationships/image" Target="../media/image35.png"/><Relationship Id="rId2" Type="http://schemas.openxmlformats.org/officeDocument/2006/relationships/image" Target="../media/image23.png"/><Relationship Id="rId16" Type="http://schemas.openxmlformats.org/officeDocument/2006/relationships/image" Target="../media/image34.png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0.png"/><Relationship Id="rId5" Type="http://schemas.openxmlformats.org/officeDocument/2006/relationships/image" Target="../media/image25.png"/><Relationship Id="rId15" Type="http://schemas.openxmlformats.org/officeDocument/2006/relationships/image" Target="../media/image33.png"/><Relationship Id="rId23" Type="http://schemas.openxmlformats.org/officeDocument/2006/relationships/image" Target="../media/image22.png"/><Relationship Id="rId10" Type="http://schemas.openxmlformats.org/officeDocument/2006/relationships/image" Target="../media/image29.png"/><Relationship Id="rId19" Type="http://schemas.openxmlformats.org/officeDocument/2006/relationships/image" Target="../media/image18.png"/><Relationship Id="rId4" Type="http://schemas.openxmlformats.org/officeDocument/2006/relationships/image" Target="../media/image24.png"/><Relationship Id="rId9" Type="http://schemas.openxmlformats.org/officeDocument/2006/relationships/image" Target="../media/image28.png"/><Relationship Id="rId14" Type="http://schemas.openxmlformats.org/officeDocument/2006/relationships/image" Target="../media/image32.png"/><Relationship Id="rId22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31.png"/><Relationship Id="rId18" Type="http://schemas.openxmlformats.org/officeDocument/2006/relationships/image" Target="../media/image51.png"/><Relationship Id="rId3" Type="http://schemas.openxmlformats.org/officeDocument/2006/relationships/image" Target="../media/image2.png"/><Relationship Id="rId21" Type="http://schemas.openxmlformats.org/officeDocument/2006/relationships/image" Target="../media/image54.png"/><Relationship Id="rId7" Type="http://schemas.openxmlformats.org/officeDocument/2006/relationships/image" Target="../media/image43.png"/><Relationship Id="rId12" Type="http://schemas.openxmlformats.org/officeDocument/2006/relationships/image" Target="../media/image47.png"/><Relationship Id="rId17" Type="http://schemas.openxmlformats.org/officeDocument/2006/relationships/image" Target="../media/image35.png"/><Relationship Id="rId2" Type="http://schemas.openxmlformats.org/officeDocument/2006/relationships/image" Target="../media/image39.png"/><Relationship Id="rId16" Type="http://schemas.openxmlformats.org/officeDocument/2006/relationships/image" Target="../media/image50.png"/><Relationship Id="rId20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11" Type="http://schemas.openxmlformats.org/officeDocument/2006/relationships/image" Target="../media/image30.png"/><Relationship Id="rId5" Type="http://schemas.openxmlformats.org/officeDocument/2006/relationships/image" Target="../media/image41.png"/><Relationship Id="rId15" Type="http://schemas.openxmlformats.org/officeDocument/2006/relationships/image" Target="../media/image49.png"/><Relationship Id="rId23" Type="http://schemas.openxmlformats.org/officeDocument/2006/relationships/image" Target="../media/image22.png"/><Relationship Id="rId10" Type="http://schemas.openxmlformats.org/officeDocument/2006/relationships/image" Target="../media/image46.png"/><Relationship Id="rId19" Type="http://schemas.openxmlformats.org/officeDocument/2006/relationships/image" Target="../media/image52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48.png"/><Relationship Id="rId22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3.png"/><Relationship Id="rId18" Type="http://schemas.openxmlformats.org/officeDocument/2006/relationships/image" Target="../media/image68.png"/><Relationship Id="rId3" Type="http://schemas.openxmlformats.org/officeDocument/2006/relationships/image" Target="../media/image2.png"/><Relationship Id="rId21" Type="http://schemas.openxmlformats.org/officeDocument/2006/relationships/image" Target="../media/image71.png"/><Relationship Id="rId7" Type="http://schemas.openxmlformats.org/officeDocument/2006/relationships/image" Target="../media/image58.png"/><Relationship Id="rId12" Type="http://schemas.openxmlformats.org/officeDocument/2006/relationships/image" Target="../media/image62.png"/><Relationship Id="rId17" Type="http://schemas.openxmlformats.org/officeDocument/2006/relationships/image" Target="../media/image67.png"/><Relationship Id="rId2" Type="http://schemas.openxmlformats.org/officeDocument/2006/relationships/image" Target="../media/image39.png"/><Relationship Id="rId16" Type="http://schemas.openxmlformats.org/officeDocument/2006/relationships/image" Target="../media/image66.png"/><Relationship Id="rId20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11" Type="http://schemas.openxmlformats.org/officeDocument/2006/relationships/image" Target="../media/image30.png"/><Relationship Id="rId5" Type="http://schemas.openxmlformats.org/officeDocument/2006/relationships/image" Target="../media/image56.png"/><Relationship Id="rId15" Type="http://schemas.openxmlformats.org/officeDocument/2006/relationships/image" Target="../media/image65.png"/><Relationship Id="rId23" Type="http://schemas.openxmlformats.org/officeDocument/2006/relationships/image" Target="../media/image72.png"/><Relationship Id="rId10" Type="http://schemas.openxmlformats.org/officeDocument/2006/relationships/image" Target="../media/image61.png"/><Relationship Id="rId19" Type="http://schemas.openxmlformats.org/officeDocument/2006/relationships/image" Target="../media/image69.png"/><Relationship Id="rId4" Type="http://schemas.openxmlformats.org/officeDocument/2006/relationships/image" Target="../media/image40.png"/><Relationship Id="rId9" Type="http://schemas.openxmlformats.org/officeDocument/2006/relationships/image" Target="../media/image60.png"/><Relationship Id="rId14" Type="http://schemas.openxmlformats.org/officeDocument/2006/relationships/image" Target="../media/image64.png"/><Relationship Id="rId22" Type="http://schemas.openxmlformats.org/officeDocument/2006/relationships/image" Target="../media/image5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D856BE-B8A0-133F-F4C9-63374F65F5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510" t="1870" r="4299" b="1383"/>
          <a:stretch>
            <a:fillRect/>
          </a:stretch>
        </p:blipFill>
        <p:spPr>
          <a:xfrm>
            <a:off x="358815" y="185194"/>
            <a:ext cx="6088284" cy="958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12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5214C473-9055-4855-AC41-D84B13C3D17F}"/>
              </a:ext>
            </a:extLst>
          </p:cNvPr>
          <p:cNvSpPr txBox="1"/>
          <p:nvPr/>
        </p:nvSpPr>
        <p:spPr>
          <a:xfrm>
            <a:off x="3175915" y="186907"/>
            <a:ext cx="29540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ea typeface="Dotum" panose="020B0600000101010101" pitchFamily="34" charset="-127"/>
              </a:rPr>
              <a:t>Fill in the letters from the questions below with their answers in the grid. </a:t>
            </a:r>
          </a:p>
          <a:p>
            <a:r>
              <a:rPr lang="en-GB" sz="1400" dirty="0">
                <a:ea typeface="Dotum" panose="020B0600000101010101" pitchFamily="34" charset="-127"/>
              </a:rPr>
              <a:t>What is the joke?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4">
                <a:extLst>
                  <a:ext uri="{FF2B5EF4-FFF2-40B4-BE49-F238E27FC236}">
                    <a16:creationId xmlns:a16="http://schemas.microsoft.com/office/drawing/2014/main" id="{F9865CB9-AB54-4438-A4DA-AD3372FA56E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1029544"/>
                  </p:ext>
                </p:extLst>
              </p:nvPr>
            </p:nvGraphicFramePr>
            <p:xfrm>
              <a:off x="150703" y="1001648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121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4">
                <a:extLst>
                  <a:ext uri="{FF2B5EF4-FFF2-40B4-BE49-F238E27FC236}">
                    <a16:creationId xmlns:a16="http://schemas.microsoft.com/office/drawing/2014/main" id="{F9865CB9-AB54-4438-A4DA-AD3372FA56E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1029544"/>
                  </p:ext>
                </p:extLst>
              </p:nvPr>
            </p:nvGraphicFramePr>
            <p:xfrm>
              <a:off x="150703" y="1001648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176" t="-104255" r="-2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00000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73CD5461-81E8-4F25-AC43-B986ACE1BB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957" y="124924"/>
            <a:ext cx="545185" cy="7999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13ED52-687C-4B00-BC56-E0A3CB544FE7}"/>
              </a:ext>
            </a:extLst>
          </p:cNvPr>
          <p:cNvSpPr txBox="1"/>
          <p:nvPr/>
        </p:nvSpPr>
        <p:spPr>
          <a:xfrm>
            <a:off x="150971" y="245406"/>
            <a:ext cx="2989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Jokerman" panose="04090605060D06020702" pitchFamily="82" charset="0"/>
              </a:rPr>
              <a:t>Collect the joke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4">
                <a:extLst>
                  <a:ext uri="{FF2B5EF4-FFF2-40B4-BE49-F238E27FC236}">
                    <a16:creationId xmlns:a16="http://schemas.microsoft.com/office/drawing/2014/main" id="{07380865-2235-478F-9D5F-EB171C34A24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9184859"/>
                  </p:ext>
                </p:extLst>
              </p:nvPr>
            </p:nvGraphicFramePr>
            <p:xfrm>
              <a:off x="5084593" y="3050456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4">
                <a:extLst>
                  <a:ext uri="{FF2B5EF4-FFF2-40B4-BE49-F238E27FC236}">
                    <a16:creationId xmlns:a16="http://schemas.microsoft.com/office/drawing/2014/main" id="{07380865-2235-478F-9D5F-EB171C34A24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9184859"/>
                  </p:ext>
                </p:extLst>
              </p:nvPr>
            </p:nvGraphicFramePr>
            <p:xfrm>
              <a:off x="5084593" y="3050456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163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" name="Table 4">
                <a:extLst>
                  <a:ext uri="{FF2B5EF4-FFF2-40B4-BE49-F238E27FC236}">
                    <a16:creationId xmlns:a16="http://schemas.microsoft.com/office/drawing/2014/main" id="{B0ABB2D8-6203-46A8-A08C-46FF107CC54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652391"/>
                  </p:ext>
                </p:extLst>
              </p:nvPr>
            </p:nvGraphicFramePr>
            <p:xfrm>
              <a:off x="2868626" y="1674984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" name="Table 4">
                <a:extLst>
                  <a:ext uri="{FF2B5EF4-FFF2-40B4-BE49-F238E27FC236}">
                    <a16:creationId xmlns:a16="http://schemas.microsoft.com/office/drawing/2014/main" id="{B0ABB2D8-6203-46A8-A08C-46FF107CC54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652391"/>
                  </p:ext>
                </p:extLst>
              </p:nvPr>
            </p:nvGraphicFramePr>
            <p:xfrm>
              <a:off x="2868626" y="1674984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5"/>
                          <a:stretch>
                            <a:fillRect l="-1176" t="-102083" r="-2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5"/>
                          <a:stretch>
                            <a:fillRect l="-100000" t="-102083" r="-101163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5"/>
                          <a:stretch>
                            <a:fillRect l="-202353" t="-102083" r="-2353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FBADEA0E-A449-479A-B06C-54E20988C761}"/>
              </a:ext>
            </a:extLst>
          </p:cNvPr>
          <p:cNvSpPr txBox="1"/>
          <p:nvPr/>
        </p:nvSpPr>
        <p:spPr>
          <a:xfrm>
            <a:off x="4792525" y="3704536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Table 4">
                <a:extLst>
                  <a:ext uri="{FF2B5EF4-FFF2-40B4-BE49-F238E27FC236}">
                    <a16:creationId xmlns:a16="http://schemas.microsoft.com/office/drawing/2014/main" id="{3CE6BB1C-E60D-4D7C-BC0B-D1ADF19D90D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7464542"/>
                  </p:ext>
                </p:extLst>
              </p:nvPr>
            </p:nvGraphicFramePr>
            <p:xfrm>
              <a:off x="1841472" y="3050456"/>
              <a:ext cx="31104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0055664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00644481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259888835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−988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121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Table 4">
                <a:extLst>
                  <a:ext uri="{FF2B5EF4-FFF2-40B4-BE49-F238E27FC236}">
                    <a16:creationId xmlns:a16="http://schemas.microsoft.com/office/drawing/2014/main" id="{3CE6BB1C-E60D-4D7C-BC0B-D1ADF19D90D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7464542"/>
                  </p:ext>
                </p:extLst>
              </p:nvPr>
            </p:nvGraphicFramePr>
            <p:xfrm>
              <a:off x="1841472" y="3050456"/>
              <a:ext cx="31104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0055664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00644481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259888835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1176" t="-104255" r="-5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101176" t="-104255" r="-4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198837" t="-104255" r="-298837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302353" t="-104255" r="-2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402353" t="-104255" r="-1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5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4">
                <a:extLst>
                  <a:ext uri="{FF2B5EF4-FFF2-40B4-BE49-F238E27FC236}">
                    <a16:creationId xmlns:a16="http://schemas.microsoft.com/office/drawing/2014/main" id="{E73DEC15-D256-C29F-066D-16AF9E88C68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4595164"/>
                  </p:ext>
                </p:extLst>
              </p:nvPr>
            </p:nvGraphicFramePr>
            <p:xfrm>
              <a:off x="150703" y="2364821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−988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4">
                <a:extLst>
                  <a:ext uri="{FF2B5EF4-FFF2-40B4-BE49-F238E27FC236}">
                    <a16:creationId xmlns:a16="http://schemas.microsoft.com/office/drawing/2014/main" id="{E73DEC15-D256-C29F-066D-16AF9E88C68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4595164"/>
                  </p:ext>
                </p:extLst>
              </p:nvPr>
            </p:nvGraphicFramePr>
            <p:xfrm>
              <a:off x="150703" y="2364821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1176" t="-102083" r="-6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101176" t="-102083" r="-5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201176" t="-102083" r="-4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297674" t="-102083" r="-300000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402353" t="-102083" r="-2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502353" t="-102083" r="-1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602353" t="-102083" r="-3529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4">
                <a:extLst>
                  <a:ext uri="{FF2B5EF4-FFF2-40B4-BE49-F238E27FC236}">
                    <a16:creationId xmlns:a16="http://schemas.microsoft.com/office/drawing/2014/main" id="{9771EAC8-349A-2545-4C66-38113B9CDFD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2659359"/>
                  </p:ext>
                </p:extLst>
              </p:nvPr>
            </p:nvGraphicFramePr>
            <p:xfrm>
              <a:off x="3875270" y="2364821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−76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4">
                <a:extLst>
                  <a:ext uri="{FF2B5EF4-FFF2-40B4-BE49-F238E27FC236}">
                    <a16:creationId xmlns:a16="http://schemas.microsoft.com/office/drawing/2014/main" id="{9771EAC8-349A-2545-4C66-38113B9CDFD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2659359"/>
                  </p:ext>
                </p:extLst>
              </p:nvPr>
            </p:nvGraphicFramePr>
            <p:xfrm>
              <a:off x="3875270" y="2364821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8"/>
                          <a:stretch>
                            <a:fillRect l="-1176" t="-102083" r="-2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8"/>
                          <a:stretch>
                            <a:fillRect l="-100000" t="-102083" r="-101163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8"/>
                          <a:stretch>
                            <a:fillRect l="-202353" t="-102083" r="-2353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" name="Table 4">
                <a:extLst>
                  <a:ext uri="{FF2B5EF4-FFF2-40B4-BE49-F238E27FC236}">
                    <a16:creationId xmlns:a16="http://schemas.microsoft.com/office/drawing/2014/main" id="{DCD4EFC0-A3F6-1417-B414-D12D44DE217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9739163"/>
                  </p:ext>
                </p:extLst>
              </p:nvPr>
            </p:nvGraphicFramePr>
            <p:xfrm>
              <a:off x="150703" y="1674984"/>
              <a:ext cx="25920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−948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2" name="Table 4">
                <a:extLst>
                  <a:ext uri="{FF2B5EF4-FFF2-40B4-BE49-F238E27FC236}">
                    <a16:creationId xmlns:a16="http://schemas.microsoft.com/office/drawing/2014/main" id="{DCD4EFC0-A3F6-1417-B414-D12D44DE217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9739163"/>
                  </p:ext>
                </p:extLst>
              </p:nvPr>
            </p:nvGraphicFramePr>
            <p:xfrm>
              <a:off x="150703" y="1674984"/>
              <a:ext cx="25920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1176" t="-102083" r="-4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101176" t="-102083" r="-3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198837" t="-102083" r="-201163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302353" t="-102083" r="-1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402353" t="-102083" r="-3529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BA54B68E-08C9-D74E-D834-6FD3B8CB624D}"/>
              </a:ext>
            </a:extLst>
          </p:cNvPr>
          <p:cNvSpPr txBox="1"/>
          <p:nvPr/>
        </p:nvSpPr>
        <p:spPr>
          <a:xfrm>
            <a:off x="4902886" y="5842803"/>
            <a:ext cx="260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!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7" name="Table 4">
                <a:extLst>
                  <a:ext uri="{FF2B5EF4-FFF2-40B4-BE49-F238E27FC236}">
                    <a16:creationId xmlns:a16="http://schemas.microsoft.com/office/drawing/2014/main" id="{F0E4EB4C-B9B1-526B-1710-7546C6F4D46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53087121"/>
                  </p:ext>
                </p:extLst>
              </p:nvPr>
            </p:nvGraphicFramePr>
            <p:xfrm>
              <a:off x="3492904" y="1001648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−988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7" name="Table 4">
                <a:extLst>
                  <a:ext uri="{FF2B5EF4-FFF2-40B4-BE49-F238E27FC236}">
                    <a16:creationId xmlns:a16="http://schemas.microsoft.com/office/drawing/2014/main" id="{F0E4EB4C-B9B1-526B-1710-7546C6F4D46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53087121"/>
                  </p:ext>
                </p:extLst>
              </p:nvPr>
            </p:nvGraphicFramePr>
            <p:xfrm>
              <a:off x="3492904" y="1001648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0"/>
                          <a:stretch>
                            <a:fillRect l="-1163" t="-104255" r="-300000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0"/>
                          <a:stretch>
                            <a:fillRect l="-102353" t="-104255" r="-2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0"/>
                          <a:stretch>
                            <a:fillRect l="-200000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0"/>
                          <a:stretch>
                            <a:fillRect l="-303529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B7F1AE88-CD1B-3264-87F2-928C99D1383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5451391"/>
                  </p:ext>
                </p:extLst>
              </p:nvPr>
            </p:nvGraphicFramePr>
            <p:xfrm>
              <a:off x="150703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A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5−7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917466760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B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−3−5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743944216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C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15−−3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16913178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D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−18+13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3560546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E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−7−−3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63475069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F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31−40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78761838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G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−56+78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0222661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B7F1AE88-CD1B-3264-87F2-928C99D1383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5451391"/>
                  </p:ext>
                </p:extLst>
              </p:nvPr>
            </p:nvGraphicFramePr>
            <p:xfrm>
              <a:off x="150703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A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2817" r="-41553" b="-6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917466760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B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102817" r="-41553" b="-5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743944216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C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202817" r="-41553" b="-4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16913178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D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307143" r="-41553" b="-3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3560546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E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401408" r="-41553" b="-2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63475069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F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501408" r="-41553" b="-1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78761838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G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601408" r="-41553" b="-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0222661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4">
                <a:extLst>
                  <a:ext uri="{FF2B5EF4-FFF2-40B4-BE49-F238E27FC236}">
                    <a16:creationId xmlns:a16="http://schemas.microsoft.com/office/drawing/2014/main" id="{34B3A1C2-125D-5D3C-12E6-D0BFD9BFE41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4764792"/>
                  </p:ext>
                </p:extLst>
              </p:nvPr>
            </p:nvGraphicFramePr>
            <p:xfrm>
              <a:off x="1824007" y="1001648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23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−948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4">
                <a:extLst>
                  <a:ext uri="{FF2B5EF4-FFF2-40B4-BE49-F238E27FC236}">
                    <a16:creationId xmlns:a16="http://schemas.microsoft.com/office/drawing/2014/main" id="{34B3A1C2-125D-5D3C-12E6-D0BFD9BFE41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4764792"/>
                  </p:ext>
                </p:extLst>
              </p:nvPr>
            </p:nvGraphicFramePr>
            <p:xfrm>
              <a:off x="1824007" y="1001648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2"/>
                          <a:stretch>
                            <a:fillRect l="-1176" t="-104255" r="-2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2"/>
                          <a:stretch>
                            <a:fillRect l="-100000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2"/>
                          <a:stretch>
                            <a:fillRect l="-2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4">
                <a:extLst>
                  <a:ext uri="{FF2B5EF4-FFF2-40B4-BE49-F238E27FC236}">
                    <a16:creationId xmlns:a16="http://schemas.microsoft.com/office/drawing/2014/main" id="{E57840BC-42A9-6642-8D28-9EA0C294D39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14585198"/>
                  </p:ext>
                </p:extLst>
              </p:nvPr>
            </p:nvGraphicFramePr>
            <p:xfrm>
              <a:off x="150703" y="3050456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−76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175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4">
                <a:extLst>
                  <a:ext uri="{FF2B5EF4-FFF2-40B4-BE49-F238E27FC236}">
                    <a16:creationId xmlns:a16="http://schemas.microsoft.com/office/drawing/2014/main" id="{E57840BC-42A9-6642-8D28-9EA0C294D39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14585198"/>
                  </p:ext>
                </p:extLst>
              </p:nvPr>
            </p:nvGraphicFramePr>
            <p:xfrm>
              <a:off x="150703" y="3050456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3"/>
                          <a:stretch>
                            <a:fillRect l="-1176" t="-104255" r="-2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3"/>
                          <a:stretch>
                            <a:fillRect l="-100000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3"/>
                          <a:stretch>
                            <a:fillRect l="-2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4">
                <a:extLst>
                  <a:ext uri="{FF2B5EF4-FFF2-40B4-BE49-F238E27FC236}">
                    <a16:creationId xmlns:a16="http://schemas.microsoft.com/office/drawing/2014/main" id="{2235CCA0-E1E7-5690-79D1-3C858582F11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2739003"/>
                  </p:ext>
                </p:extLst>
              </p:nvPr>
            </p:nvGraphicFramePr>
            <p:xfrm>
              <a:off x="150703" y="3745141"/>
              <a:ext cx="46656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9993539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701193385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126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22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121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550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175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4">
                <a:extLst>
                  <a:ext uri="{FF2B5EF4-FFF2-40B4-BE49-F238E27FC236}">
                    <a16:creationId xmlns:a16="http://schemas.microsoft.com/office/drawing/2014/main" id="{2235CCA0-E1E7-5690-79D1-3C858582F11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2739003"/>
                  </p:ext>
                </p:extLst>
              </p:nvPr>
            </p:nvGraphicFramePr>
            <p:xfrm>
              <a:off x="150703" y="3745141"/>
              <a:ext cx="46656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9993539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701193385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1176" t="-104255" r="-804706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101176" t="-104255" r="-704706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198837" t="-104255" r="-596512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302353" t="-104255" r="-5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402353" t="-104255" r="-4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502353" t="-104255" r="-3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595349" t="-104255" r="-200000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703529" t="-104255" r="-1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803529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8" name="Table 4">
                <a:extLst>
                  <a:ext uri="{FF2B5EF4-FFF2-40B4-BE49-F238E27FC236}">
                    <a16:creationId xmlns:a16="http://schemas.microsoft.com/office/drawing/2014/main" id="{5816EBFD-F3BA-0DD8-045F-CF20F60FE97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48625532"/>
                  </p:ext>
                </p:extLst>
              </p:nvPr>
            </p:nvGraphicFramePr>
            <p:xfrm>
              <a:off x="150703" y="4480404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23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8" name="Table 4">
                <a:extLst>
                  <a:ext uri="{FF2B5EF4-FFF2-40B4-BE49-F238E27FC236}">
                    <a16:creationId xmlns:a16="http://schemas.microsoft.com/office/drawing/2014/main" id="{5816EBFD-F3BA-0DD8-045F-CF20F60FE97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48625532"/>
                  </p:ext>
                </p:extLst>
              </p:nvPr>
            </p:nvGraphicFramePr>
            <p:xfrm>
              <a:off x="150703" y="4480404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5"/>
                          <a:stretch>
                            <a:fillRect l="-1176" t="-102083" r="-3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5"/>
                          <a:stretch>
                            <a:fillRect l="-100000" t="-102083" r="-200000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5"/>
                          <a:stretch>
                            <a:fillRect l="-202353" t="-102083" r="-102353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5"/>
                          <a:stretch>
                            <a:fillRect l="-302353" t="-102083" r="-2353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6" name="Table 4">
                <a:extLst>
                  <a:ext uri="{FF2B5EF4-FFF2-40B4-BE49-F238E27FC236}">
                    <a16:creationId xmlns:a16="http://schemas.microsoft.com/office/drawing/2014/main" id="{681F2221-20EC-C8A5-9D55-126967A5A2D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8066312"/>
                  </p:ext>
                </p:extLst>
              </p:nvPr>
            </p:nvGraphicFramePr>
            <p:xfrm>
              <a:off x="2328554" y="4480404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175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548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548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6" name="Table 4">
                <a:extLst>
                  <a:ext uri="{FF2B5EF4-FFF2-40B4-BE49-F238E27FC236}">
                    <a16:creationId xmlns:a16="http://schemas.microsoft.com/office/drawing/2014/main" id="{681F2221-20EC-C8A5-9D55-126967A5A2D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8066312"/>
                  </p:ext>
                </p:extLst>
              </p:nvPr>
            </p:nvGraphicFramePr>
            <p:xfrm>
              <a:off x="2328554" y="4480404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1176" t="-102083" r="-6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100000" t="-102083" r="-497674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202353" t="-102083" r="-4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302353" t="-102083" r="-3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402353" t="-102083" r="-2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496512" t="-102083" r="-101163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603529" t="-102083" r="-2353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8" name="Table 4">
                <a:extLst>
                  <a:ext uri="{FF2B5EF4-FFF2-40B4-BE49-F238E27FC236}">
                    <a16:creationId xmlns:a16="http://schemas.microsoft.com/office/drawing/2014/main" id="{1B304AB2-D532-9587-4F7E-B70E6B0112D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59752463"/>
                  </p:ext>
                </p:extLst>
              </p:nvPr>
            </p:nvGraphicFramePr>
            <p:xfrm>
              <a:off x="150703" y="5196177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8" name="Table 4">
                <a:extLst>
                  <a:ext uri="{FF2B5EF4-FFF2-40B4-BE49-F238E27FC236}">
                    <a16:creationId xmlns:a16="http://schemas.microsoft.com/office/drawing/2014/main" id="{1B304AB2-D532-9587-4F7E-B70E6B0112D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59752463"/>
                  </p:ext>
                </p:extLst>
              </p:nvPr>
            </p:nvGraphicFramePr>
            <p:xfrm>
              <a:off x="150703" y="5196177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7"/>
                          <a:stretch>
                            <a:fillRect l="-1163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7"/>
                          <a:stretch>
                            <a:fillRect l="-1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9" name="Table 4">
                <a:extLst>
                  <a:ext uri="{FF2B5EF4-FFF2-40B4-BE49-F238E27FC236}">
                    <a16:creationId xmlns:a16="http://schemas.microsoft.com/office/drawing/2014/main" id="{4CF94EB2-71F2-2376-D3CA-56028099A5E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9351527"/>
                  </p:ext>
                </p:extLst>
              </p:nvPr>
            </p:nvGraphicFramePr>
            <p:xfrm>
              <a:off x="1323072" y="5196177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126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121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126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22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9" name="Table 4">
                <a:extLst>
                  <a:ext uri="{FF2B5EF4-FFF2-40B4-BE49-F238E27FC236}">
                    <a16:creationId xmlns:a16="http://schemas.microsoft.com/office/drawing/2014/main" id="{4CF94EB2-71F2-2376-D3CA-56028099A5E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9351527"/>
                  </p:ext>
                </p:extLst>
              </p:nvPr>
            </p:nvGraphicFramePr>
            <p:xfrm>
              <a:off x="1323072" y="5196177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2353" t="-104255" r="-6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102353" t="-104255" r="-5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202353" t="-104255" r="-4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298837" t="-104255" r="-298837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403529" t="-104255" r="-2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503529" t="-104255" r="-1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603529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0" name="Table 4">
                <a:extLst>
                  <a:ext uri="{FF2B5EF4-FFF2-40B4-BE49-F238E27FC236}">
                    <a16:creationId xmlns:a16="http://schemas.microsoft.com/office/drawing/2014/main" id="{57A8A685-6B28-D4CD-B683-048C6AF375C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2945076"/>
                  </p:ext>
                </p:extLst>
              </p:nvPr>
            </p:nvGraphicFramePr>
            <p:xfrm>
              <a:off x="5095834" y="5196177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0" name="Table 4">
                <a:extLst>
                  <a:ext uri="{FF2B5EF4-FFF2-40B4-BE49-F238E27FC236}">
                    <a16:creationId xmlns:a16="http://schemas.microsoft.com/office/drawing/2014/main" id="{57A8A685-6B28-D4CD-B683-048C6AF375C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2945076"/>
                  </p:ext>
                </p:extLst>
              </p:nvPr>
            </p:nvGraphicFramePr>
            <p:xfrm>
              <a:off x="5095834" y="5196177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9"/>
                          <a:stretch>
                            <a:fillRect l="-1163" t="-104255" r="-102326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9"/>
                          <a:stretch>
                            <a:fillRect l="-101163" t="-104255" r="-2326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1" name="Table 4">
                <a:extLst>
                  <a:ext uri="{FF2B5EF4-FFF2-40B4-BE49-F238E27FC236}">
                    <a16:creationId xmlns:a16="http://schemas.microsoft.com/office/drawing/2014/main" id="{D01FD813-A2F6-0732-E4F7-B661E25188E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1211336"/>
                  </p:ext>
                </p:extLst>
              </p:nvPr>
            </p:nvGraphicFramePr>
            <p:xfrm>
              <a:off x="150703" y="5883408"/>
              <a:ext cx="25920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0055664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00644481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550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121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1" name="Table 4">
                <a:extLst>
                  <a:ext uri="{FF2B5EF4-FFF2-40B4-BE49-F238E27FC236}">
                    <a16:creationId xmlns:a16="http://schemas.microsoft.com/office/drawing/2014/main" id="{D01FD813-A2F6-0732-E4F7-B661E25188E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1211336"/>
                  </p:ext>
                </p:extLst>
              </p:nvPr>
            </p:nvGraphicFramePr>
            <p:xfrm>
              <a:off x="150703" y="5883408"/>
              <a:ext cx="25920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0055664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00644481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0"/>
                          <a:stretch>
                            <a:fillRect l="-1176" t="-104255" r="-404706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0"/>
                          <a:stretch>
                            <a:fillRect l="-101176" t="-104255" r="-304706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0"/>
                          <a:stretch>
                            <a:fillRect l="-198837" t="-104255" r="-2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0"/>
                          <a:stretch>
                            <a:fillRect l="-302353" t="-104255" r="-1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0"/>
                          <a:stretch>
                            <a:fillRect l="-402353" t="-104255" r="-3529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Table 4">
                <a:extLst>
                  <a:ext uri="{FF2B5EF4-FFF2-40B4-BE49-F238E27FC236}">
                    <a16:creationId xmlns:a16="http://schemas.microsoft.com/office/drawing/2014/main" id="{BD19EB49-6B6C-5B4C-41D1-4ABEB53441D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99085175"/>
                  </p:ext>
                </p:extLst>
              </p:nvPr>
            </p:nvGraphicFramePr>
            <p:xfrm>
              <a:off x="2866854" y="5883408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−138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Table 4">
                <a:extLst>
                  <a:ext uri="{FF2B5EF4-FFF2-40B4-BE49-F238E27FC236}">
                    <a16:creationId xmlns:a16="http://schemas.microsoft.com/office/drawing/2014/main" id="{BD19EB49-6B6C-5B4C-41D1-4ABEB53441D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99085175"/>
                  </p:ext>
                </p:extLst>
              </p:nvPr>
            </p:nvGraphicFramePr>
            <p:xfrm>
              <a:off x="2866854" y="5883408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1"/>
                          <a:stretch>
                            <a:fillRect l="-1176" t="-104255" r="-3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1"/>
                          <a:stretch>
                            <a:fillRect l="-100000" t="-104255" r="-200000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1"/>
                          <a:stretch>
                            <a:fillRect l="-202353" t="-104255" r="-1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1"/>
                          <a:stretch>
                            <a:fillRect l="-3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3" name="Table 32">
                <a:extLst>
                  <a:ext uri="{FF2B5EF4-FFF2-40B4-BE49-F238E27FC236}">
                    <a16:creationId xmlns:a16="http://schemas.microsoft.com/office/drawing/2014/main" id="{2C789DAF-8D2B-4360-8A41-763561399A1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33060628"/>
                  </p:ext>
                </p:extLst>
              </p:nvPr>
            </p:nvGraphicFramePr>
            <p:xfrm>
              <a:off x="2385000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H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−45−79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287690419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I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23−−98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09618967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K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61−87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14635331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M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−43−95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65875554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N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74−−52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275996157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O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−173+86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09440888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P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307−−241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6432523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3" name="Table 32">
                <a:extLst>
                  <a:ext uri="{FF2B5EF4-FFF2-40B4-BE49-F238E27FC236}">
                    <a16:creationId xmlns:a16="http://schemas.microsoft.com/office/drawing/2014/main" id="{2C789DAF-8D2B-4360-8A41-763561399A1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33060628"/>
                  </p:ext>
                </p:extLst>
              </p:nvPr>
            </p:nvGraphicFramePr>
            <p:xfrm>
              <a:off x="2385000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H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2817" r="-41553" b="-6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287690419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I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102817" r="-41553" b="-5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09618967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K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202817" r="-41553" b="-4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14635331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M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307143" r="-41553" b="-3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65875554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N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401408" r="-41553" b="-2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275996157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O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501408" r="-41553" b="-1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09440888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P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601408" r="-41553" b="-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6432523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4" name="Table 33">
                <a:extLst>
                  <a:ext uri="{FF2B5EF4-FFF2-40B4-BE49-F238E27FC236}">
                    <a16:creationId xmlns:a16="http://schemas.microsoft.com/office/drawing/2014/main" id="{2A83EE6A-FC26-3BE6-D84F-ABE55577CE9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3160798"/>
                  </p:ext>
                </p:extLst>
              </p:nvPr>
            </p:nvGraphicFramePr>
            <p:xfrm>
              <a:off x="4619299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R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−513−475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108339547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S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−218−−393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547774259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T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109−726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222264766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U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−641−307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8736847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V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247−−303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76047807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W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pc="-100" baseline="0" smtClean="0">
                                  <a:latin typeface="Cambria Math" panose="02040503050406030204" pitchFamily="18" charset="0"/>
                                </a:rPr>
                                <m:t>−73+18−21</m:t>
                              </m:r>
                            </m:oMath>
                          </a14:m>
                          <a:r>
                            <a:rPr lang="en-GB" sz="1400" spc="-100" baseline="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83565958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Y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pc="0" baseline="0" smtClean="0">
                                  <a:latin typeface="Cambria Math" panose="02040503050406030204" pitchFamily="18" charset="0"/>
                                </a:rPr>
                                <m:t>−14.9+37.9</m:t>
                              </m:r>
                            </m:oMath>
                          </a14:m>
                          <a:r>
                            <a:rPr lang="en-GB" sz="1400" spc="0" baseline="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32503003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4" name="Table 33">
                <a:extLst>
                  <a:ext uri="{FF2B5EF4-FFF2-40B4-BE49-F238E27FC236}">
                    <a16:creationId xmlns:a16="http://schemas.microsoft.com/office/drawing/2014/main" id="{2A83EE6A-FC26-3BE6-D84F-ABE55577CE9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3160798"/>
                  </p:ext>
                </p:extLst>
              </p:nvPr>
            </p:nvGraphicFramePr>
            <p:xfrm>
              <a:off x="4619299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R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2817" r="-41553" b="-6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108339547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S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102817" r="-41553" b="-5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547774259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T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202817" r="-41553" b="-4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222264766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U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307143" r="-41553" b="-3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8736847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V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401408" r="-41553" b="-2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76047807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W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501408" r="-41553" b="-1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83565958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Y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601408" r="-41553" b="-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325030031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827815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E0BA43-173A-2A0E-463C-2F588EFE7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5A1AA81-756B-F9E4-D59B-1065BEBEADCA}"/>
              </a:ext>
            </a:extLst>
          </p:cNvPr>
          <p:cNvSpPr txBox="1"/>
          <p:nvPr/>
        </p:nvSpPr>
        <p:spPr>
          <a:xfrm>
            <a:off x="3175915" y="186907"/>
            <a:ext cx="29540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ea typeface="Dotum" panose="020B0600000101010101" pitchFamily="34" charset="-127"/>
              </a:rPr>
              <a:t>Fill in the letters from the questions below with their answers in the grid. </a:t>
            </a:r>
          </a:p>
          <a:p>
            <a:r>
              <a:rPr lang="en-GB" sz="1400" dirty="0">
                <a:ea typeface="Dotum" panose="020B0600000101010101" pitchFamily="34" charset="-127"/>
              </a:rPr>
              <a:t>What is the joke?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4">
                <a:extLst>
                  <a:ext uri="{FF2B5EF4-FFF2-40B4-BE49-F238E27FC236}">
                    <a16:creationId xmlns:a16="http://schemas.microsoft.com/office/drawing/2014/main" id="{221E5672-7622-A2BF-9147-4876F84482ED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1001648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121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4">
                <a:extLst>
                  <a:ext uri="{FF2B5EF4-FFF2-40B4-BE49-F238E27FC236}">
                    <a16:creationId xmlns:a16="http://schemas.microsoft.com/office/drawing/2014/main" id="{221E5672-7622-A2BF-9147-4876F84482ED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1001648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176" t="-104255" r="-2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00000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F1EC5525-1C29-EC0D-0A30-2FB81A2F07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957" y="124924"/>
            <a:ext cx="545185" cy="7999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7C22021-40FE-3121-D5B8-F15956BE45DE}"/>
              </a:ext>
            </a:extLst>
          </p:cNvPr>
          <p:cNvSpPr txBox="1"/>
          <p:nvPr/>
        </p:nvSpPr>
        <p:spPr>
          <a:xfrm>
            <a:off x="150971" y="245406"/>
            <a:ext cx="2989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Jokerman" panose="04090605060D06020702" pitchFamily="82" charset="0"/>
              </a:rPr>
              <a:t>Collect the joke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4">
                <a:extLst>
                  <a:ext uri="{FF2B5EF4-FFF2-40B4-BE49-F238E27FC236}">
                    <a16:creationId xmlns:a16="http://schemas.microsoft.com/office/drawing/2014/main" id="{D868765F-4F2D-30B3-2A74-55FD953C1295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5084593" y="3050456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4">
                <a:extLst>
                  <a:ext uri="{FF2B5EF4-FFF2-40B4-BE49-F238E27FC236}">
                    <a16:creationId xmlns:a16="http://schemas.microsoft.com/office/drawing/2014/main" id="{D868765F-4F2D-30B3-2A74-55FD953C1295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5084593" y="3050456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163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" name="Table 4">
                <a:extLst>
                  <a:ext uri="{FF2B5EF4-FFF2-40B4-BE49-F238E27FC236}">
                    <a16:creationId xmlns:a16="http://schemas.microsoft.com/office/drawing/2014/main" id="{0C2C68C6-0DF0-1D33-D4F2-4A731203D73A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868626" y="1674984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" name="Table 4">
                <a:extLst>
                  <a:ext uri="{FF2B5EF4-FFF2-40B4-BE49-F238E27FC236}">
                    <a16:creationId xmlns:a16="http://schemas.microsoft.com/office/drawing/2014/main" id="{0C2C68C6-0DF0-1D33-D4F2-4A731203D73A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868626" y="1674984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5"/>
                          <a:stretch>
                            <a:fillRect l="-1176" t="-102083" r="-2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5"/>
                          <a:stretch>
                            <a:fillRect l="-100000" t="-102083" r="-101163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5"/>
                          <a:stretch>
                            <a:fillRect l="-202353" t="-102083" r="-2353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6AFEFFBE-C0C8-0939-B97F-EED8C5ECA259}"/>
              </a:ext>
            </a:extLst>
          </p:cNvPr>
          <p:cNvSpPr txBox="1"/>
          <p:nvPr/>
        </p:nvSpPr>
        <p:spPr>
          <a:xfrm>
            <a:off x="4792525" y="3704536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Table 4">
                <a:extLst>
                  <a:ext uri="{FF2B5EF4-FFF2-40B4-BE49-F238E27FC236}">
                    <a16:creationId xmlns:a16="http://schemas.microsoft.com/office/drawing/2014/main" id="{78BEC470-5004-2A76-FBD3-745F0103D333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841472" y="3050456"/>
              <a:ext cx="31104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0055664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00644481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259888835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−988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121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Table 4">
                <a:extLst>
                  <a:ext uri="{FF2B5EF4-FFF2-40B4-BE49-F238E27FC236}">
                    <a16:creationId xmlns:a16="http://schemas.microsoft.com/office/drawing/2014/main" id="{78BEC470-5004-2A76-FBD3-745F0103D333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841472" y="3050456"/>
              <a:ext cx="31104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0055664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00644481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259888835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1176" t="-104255" r="-5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101176" t="-104255" r="-4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198837" t="-104255" r="-298837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302353" t="-104255" r="-2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402353" t="-104255" r="-1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5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4">
                <a:extLst>
                  <a:ext uri="{FF2B5EF4-FFF2-40B4-BE49-F238E27FC236}">
                    <a16:creationId xmlns:a16="http://schemas.microsoft.com/office/drawing/2014/main" id="{417B4BA5-06B7-1BC2-8504-DBC7B20AA05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2364821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C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−988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4">
                <a:extLst>
                  <a:ext uri="{FF2B5EF4-FFF2-40B4-BE49-F238E27FC236}">
                    <a16:creationId xmlns:a16="http://schemas.microsoft.com/office/drawing/2014/main" id="{417B4BA5-06B7-1BC2-8504-DBC7B20AA05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2364821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C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1176" t="-102083" r="-6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101176" t="-102083" r="-5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201176" t="-102083" r="-4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297674" t="-102083" r="-300000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402353" t="-102083" r="-2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502353" t="-102083" r="-1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602353" t="-102083" r="-3529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4">
                <a:extLst>
                  <a:ext uri="{FF2B5EF4-FFF2-40B4-BE49-F238E27FC236}">
                    <a16:creationId xmlns:a16="http://schemas.microsoft.com/office/drawing/2014/main" id="{5D7CFFB0-5F7A-79AC-3EDE-C9E2B0270185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875270" y="2364821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−76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4">
                <a:extLst>
                  <a:ext uri="{FF2B5EF4-FFF2-40B4-BE49-F238E27FC236}">
                    <a16:creationId xmlns:a16="http://schemas.microsoft.com/office/drawing/2014/main" id="{5D7CFFB0-5F7A-79AC-3EDE-C9E2B0270185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875270" y="2364821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8"/>
                          <a:stretch>
                            <a:fillRect l="-1176" t="-102083" r="-2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8"/>
                          <a:stretch>
                            <a:fillRect l="-100000" t="-102083" r="-101163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8"/>
                          <a:stretch>
                            <a:fillRect l="-202353" t="-102083" r="-2353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" name="Table 4">
                <a:extLst>
                  <a:ext uri="{FF2B5EF4-FFF2-40B4-BE49-F238E27FC236}">
                    <a16:creationId xmlns:a16="http://schemas.microsoft.com/office/drawing/2014/main" id="{42C5D8F4-03AE-553D-1710-F40CE4E24F44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1674984"/>
              <a:ext cx="25920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B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−948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2" name="Table 4">
                <a:extLst>
                  <a:ext uri="{FF2B5EF4-FFF2-40B4-BE49-F238E27FC236}">
                    <a16:creationId xmlns:a16="http://schemas.microsoft.com/office/drawing/2014/main" id="{42C5D8F4-03AE-553D-1710-F40CE4E24F44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1674984"/>
              <a:ext cx="25920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B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1176" t="-102083" r="-4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101176" t="-102083" r="-3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198837" t="-102083" r="-201163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302353" t="-102083" r="-1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402353" t="-102083" r="-3529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6D5C23F7-71BE-830F-E6BE-D9D32A75E524}"/>
              </a:ext>
            </a:extLst>
          </p:cNvPr>
          <p:cNvSpPr txBox="1"/>
          <p:nvPr/>
        </p:nvSpPr>
        <p:spPr>
          <a:xfrm>
            <a:off x="4902886" y="5842803"/>
            <a:ext cx="260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!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7" name="Table 4">
                <a:extLst>
                  <a:ext uri="{FF2B5EF4-FFF2-40B4-BE49-F238E27FC236}">
                    <a16:creationId xmlns:a16="http://schemas.microsoft.com/office/drawing/2014/main" id="{61D17893-37FD-BAF7-2022-8FD924308C6E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492904" y="1001648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−988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7" name="Table 4">
                <a:extLst>
                  <a:ext uri="{FF2B5EF4-FFF2-40B4-BE49-F238E27FC236}">
                    <a16:creationId xmlns:a16="http://schemas.microsoft.com/office/drawing/2014/main" id="{61D17893-37FD-BAF7-2022-8FD924308C6E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492904" y="1001648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0"/>
                          <a:stretch>
                            <a:fillRect l="-1163" t="-104255" r="-300000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0"/>
                          <a:stretch>
                            <a:fillRect l="-102353" t="-104255" r="-2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0"/>
                          <a:stretch>
                            <a:fillRect l="-200000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0"/>
                          <a:stretch>
                            <a:fillRect l="-303529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E6B922D7-D934-98DA-4E5A-D33F202C466F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A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5−7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917466760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B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−3−5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−8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743944216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C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15−−3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i="1" dirty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18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16913178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D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−18+13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−5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3560546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E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−7−−3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63475069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F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31−40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−9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78761838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G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−56+78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22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0222661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E6B922D7-D934-98DA-4E5A-D33F202C466F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A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2817" r="-41553" b="-6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87640" t="-2817" r="-2247" b="-6014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7466760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B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102817" r="-41553" b="-5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87640" t="-102817" r="-2247" b="-5014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743944216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C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202817" r="-41553" b="-4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87640" t="-202817" r="-2247" b="-4014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6913178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D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307143" r="-41553" b="-3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87640" t="-307143" r="-2247" b="-30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60546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E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401408" r="-41553" b="-2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87640" t="-401408" r="-2247" b="-2028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475069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F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501408" r="-41553" b="-1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87640" t="-501408" r="-2247" b="-1028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8761838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G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601408" r="-41553" b="-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87640" t="-601408" r="-2247" b="-28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222661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4">
                <a:extLst>
                  <a:ext uri="{FF2B5EF4-FFF2-40B4-BE49-F238E27FC236}">
                    <a16:creationId xmlns:a16="http://schemas.microsoft.com/office/drawing/2014/main" id="{212939DC-CA10-2308-6660-97A0D8B07774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824007" y="1001648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23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−948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4">
                <a:extLst>
                  <a:ext uri="{FF2B5EF4-FFF2-40B4-BE49-F238E27FC236}">
                    <a16:creationId xmlns:a16="http://schemas.microsoft.com/office/drawing/2014/main" id="{212939DC-CA10-2308-6660-97A0D8B07774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824007" y="1001648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2"/>
                          <a:stretch>
                            <a:fillRect l="-1176" t="-104255" r="-2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2"/>
                          <a:stretch>
                            <a:fillRect l="-100000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2"/>
                          <a:stretch>
                            <a:fillRect l="-2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4">
                <a:extLst>
                  <a:ext uri="{FF2B5EF4-FFF2-40B4-BE49-F238E27FC236}">
                    <a16:creationId xmlns:a16="http://schemas.microsoft.com/office/drawing/2014/main" id="{782ACC65-C643-F2E3-8A94-A243B57283DD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3050456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−76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175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4">
                <a:extLst>
                  <a:ext uri="{FF2B5EF4-FFF2-40B4-BE49-F238E27FC236}">
                    <a16:creationId xmlns:a16="http://schemas.microsoft.com/office/drawing/2014/main" id="{782ACC65-C643-F2E3-8A94-A243B57283DD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3050456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3"/>
                          <a:stretch>
                            <a:fillRect l="-1176" t="-104255" r="-2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3"/>
                          <a:stretch>
                            <a:fillRect l="-100000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3"/>
                          <a:stretch>
                            <a:fillRect l="-2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4">
                <a:extLst>
                  <a:ext uri="{FF2B5EF4-FFF2-40B4-BE49-F238E27FC236}">
                    <a16:creationId xmlns:a16="http://schemas.microsoft.com/office/drawing/2014/main" id="{6656B26F-0F67-60DC-4B31-8BCA16432263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3745141"/>
              <a:ext cx="46656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9993539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701193385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126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22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121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550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175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4">
                <a:extLst>
                  <a:ext uri="{FF2B5EF4-FFF2-40B4-BE49-F238E27FC236}">
                    <a16:creationId xmlns:a16="http://schemas.microsoft.com/office/drawing/2014/main" id="{6656B26F-0F67-60DC-4B31-8BCA16432263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3745141"/>
              <a:ext cx="46656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9993539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701193385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1176" t="-104255" r="-804706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101176" t="-104255" r="-704706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198837" t="-104255" r="-596512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302353" t="-104255" r="-5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402353" t="-104255" r="-4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502353" t="-104255" r="-3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595349" t="-104255" r="-200000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703529" t="-104255" r="-1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803529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8" name="Table 4">
                <a:extLst>
                  <a:ext uri="{FF2B5EF4-FFF2-40B4-BE49-F238E27FC236}">
                    <a16:creationId xmlns:a16="http://schemas.microsoft.com/office/drawing/2014/main" id="{4E086120-535E-E010-5742-B2537802B4A3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4480404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23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8" name="Table 4">
                <a:extLst>
                  <a:ext uri="{FF2B5EF4-FFF2-40B4-BE49-F238E27FC236}">
                    <a16:creationId xmlns:a16="http://schemas.microsoft.com/office/drawing/2014/main" id="{4E086120-535E-E010-5742-B2537802B4A3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4480404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5"/>
                          <a:stretch>
                            <a:fillRect l="-1176" t="-102083" r="-3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5"/>
                          <a:stretch>
                            <a:fillRect l="-100000" t="-102083" r="-200000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5"/>
                          <a:stretch>
                            <a:fillRect l="-202353" t="-102083" r="-102353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5"/>
                          <a:stretch>
                            <a:fillRect l="-302353" t="-102083" r="-2353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6" name="Table 4">
                <a:extLst>
                  <a:ext uri="{FF2B5EF4-FFF2-40B4-BE49-F238E27FC236}">
                    <a16:creationId xmlns:a16="http://schemas.microsoft.com/office/drawing/2014/main" id="{C34A7487-8956-87A2-7558-B9FBBDC2B286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328554" y="4480404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175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548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548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6" name="Table 4">
                <a:extLst>
                  <a:ext uri="{FF2B5EF4-FFF2-40B4-BE49-F238E27FC236}">
                    <a16:creationId xmlns:a16="http://schemas.microsoft.com/office/drawing/2014/main" id="{C34A7487-8956-87A2-7558-B9FBBDC2B286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328554" y="4480404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1176" t="-102083" r="-6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100000" t="-102083" r="-497674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202353" t="-102083" r="-4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302353" t="-102083" r="-3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402353" t="-102083" r="-2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496512" t="-102083" r="-101163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603529" t="-102083" r="-2353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8" name="Table 4">
                <a:extLst>
                  <a:ext uri="{FF2B5EF4-FFF2-40B4-BE49-F238E27FC236}">
                    <a16:creationId xmlns:a16="http://schemas.microsoft.com/office/drawing/2014/main" id="{5463A08E-5266-A580-445F-1F6AB944292A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5196177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8" name="Table 4">
                <a:extLst>
                  <a:ext uri="{FF2B5EF4-FFF2-40B4-BE49-F238E27FC236}">
                    <a16:creationId xmlns:a16="http://schemas.microsoft.com/office/drawing/2014/main" id="{5463A08E-5266-A580-445F-1F6AB944292A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5196177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7"/>
                          <a:stretch>
                            <a:fillRect l="-1163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7"/>
                          <a:stretch>
                            <a:fillRect l="-1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9" name="Table 4">
                <a:extLst>
                  <a:ext uri="{FF2B5EF4-FFF2-40B4-BE49-F238E27FC236}">
                    <a16:creationId xmlns:a16="http://schemas.microsoft.com/office/drawing/2014/main" id="{18ED6DDC-F58A-69F3-3DB3-C245620C9904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323072" y="5196177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G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126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121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126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22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9" name="Table 4">
                <a:extLst>
                  <a:ext uri="{FF2B5EF4-FFF2-40B4-BE49-F238E27FC236}">
                    <a16:creationId xmlns:a16="http://schemas.microsoft.com/office/drawing/2014/main" id="{18ED6DDC-F58A-69F3-3DB3-C245620C9904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323072" y="5196177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G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2353" t="-104255" r="-6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102353" t="-104255" r="-5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202353" t="-104255" r="-4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298837" t="-104255" r="-298837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403529" t="-104255" r="-2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503529" t="-104255" r="-1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603529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0" name="Table 4">
                <a:extLst>
                  <a:ext uri="{FF2B5EF4-FFF2-40B4-BE49-F238E27FC236}">
                    <a16:creationId xmlns:a16="http://schemas.microsoft.com/office/drawing/2014/main" id="{FFDD0347-D327-DEB6-3165-7CA566771F72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5095834" y="5196177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0" name="Table 4">
                <a:extLst>
                  <a:ext uri="{FF2B5EF4-FFF2-40B4-BE49-F238E27FC236}">
                    <a16:creationId xmlns:a16="http://schemas.microsoft.com/office/drawing/2014/main" id="{FFDD0347-D327-DEB6-3165-7CA566771F72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5095834" y="5196177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9"/>
                          <a:stretch>
                            <a:fillRect l="-1163" t="-104255" r="-102326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9"/>
                          <a:stretch>
                            <a:fillRect l="-101163" t="-104255" r="-2326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1" name="Table 4">
                <a:extLst>
                  <a:ext uri="{FF2B5EF4-FFF2-40B4-BE49-F238E27FC236}">
                    <a16:creationId xmlns:a16="http://schemas.microsoft.com/office/drawing/2014/main" id="{61A8D1CD-944E-7295-5015-E2DB84ADBF68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5883408"/>
              <a:ext cx="25920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0055664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00644481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550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121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1" name="Table 4">
                <a:extLst>
                  <a:ext uri="{FF2B5EF4-FFF2-40B4-BE49-F238E27FC236}">
                    <a16:creationId xmlns:a16="http://schemas.microsoft.com/office/drawing/2014/main" id="{61A8D1CD-944E-7295-5015-E2DB84ADBF68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5883408"/>
              <a:ext cx="25920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0055664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00644481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0"/>
                          <a:stretch>
                            <a:fillRect l="-1176" t="-104255" r="-404706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0"/>
                          <a:stretch>
                            <a:fillRect l="-101176" t="-104255" r="-304706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0"/>
                          <a:stretch>
                            <a:fillRect l="-198837" t="-104255" r="-2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0"/>
                          <a:stretch>
                            <a:fillRect l="-302353" t="-104255" r="-1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0"/>
                          <a:stretch>
                            <a:fillRect l="-402353" t="-104255" r="-3529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Table 4">
                <a:extLst>
                  <a:ext uri="{FF2B5EF4-FFF2-40B4-BE49-F238E27FC236}">
                    <a16:creationId xmlns:a16="http://schemas.microsoft.com/office/drawing/2014/main" id="{57E6DFDB-C5C4-1BFE-C212-877790D0E7FB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866854" y="5883408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−138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Table 4">
                <a:extLst>
                  <a:ext uri="{FF2B5EF4-FFF2-40B4-BE49-F238E27FC236}">
                    <a16:creationId xmlns:a16="http://schemas.microsoft.com/office/drawing/2014/main" id="{57E6DFDB-C5C4-1BFE-C212-877790D0E7FB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866854" y="5883408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1"/>
                          <a:stretch>
                            <a:fillRect l="-1176" t="-104255" r="-3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1"/>
                          <a:stretch>
                            <a:fillRect l="-100000" t="-104255" r="-200000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1"/>
                          <a:stretch>
                            <a:fillRect l="-202353" t="-104255" r="-1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1"/>
                          <a:stretch>
                            <a:fillRect l="-3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3" name="Table 32">
                <a:extLst>
                  <a:ext uri="{FF2B5EF4-FFF2-40B4-BE49-F238E27FC236}">
                    <a16:creationId xmlns:a16="http://schemas.microsoft.com/office/drawing/2014/main" id="{E440FDE7-D61E-60D4-5A64-F79345F61CD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385000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H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−45−79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287690419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I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23−−98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09618967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K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61−87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14635331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M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−43−95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65875554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N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74−−52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275996157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O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−173+86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09440888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P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307−−241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6432523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3" name="Table 32">
                <a:extLst>
                  <a:ext uri="{FF2B5EF4-FFF2-40B4-BE49-F238E27FC236}">
                    <a16:creationId xmlns:a16="http://schemas.microsoft.com/office/drawing/2014/main" id="{E440FDE7-D61E-60D4-5A64-F79345F61CD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385000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H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2817" r="-41553" b="-6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287690419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I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102817" r="-41553" b="-5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09618967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K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202817" r="-41553" b="-4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14635331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M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307143" r="-41553" b="-3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65875554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N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401408" r="-41553" b="-2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275996157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O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501408" r="-41553" b="-1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09440888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P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601408" r="-41553" b="-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6432523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4" name="Table 33">
                <a:extLst>
                  <a:ext uri="{FF2B5EF4-FFF2-40B4-BE49-F238E27FC236}">
                    <a16:creationId xmlns:a16="http://schemas.microsoft.com/office/drawing/2014/main" id="{79D40956-AA02-F059-A2F0-B15BD1A249A6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4619299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R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−513−475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108339547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S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−218−−393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547774259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T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109−726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222264766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U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−641−307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8736847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V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247−−303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76047807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W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pc="-100" baseline="0" smtClean="0">
                                  <a:latin typeface="Cambria Math" panose="02040503050406030204" pitchFamily="18" charset="0"/>
                                </a:rPr>
                                <m:t>−73+18−21</m:t>
                              </m:r>
                            </m:oMath>
                          </a14:m>
                          <a:r>
                            <a:rPr lang="en-GB" sz="1400" spc="-100" baseline="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83565958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Y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pc="0" baseline="0" smtClean="0">
                                  <a:latin typeface="Cambria Math" panose="02040503050406030204" pitchFamily="18" charset="0"/>
                                </a:rPr>
                                <m:t>−14.9+37.9</m:t>
                              </m:r>
                            </m:oMath>
                          </a14:m>
                          <a:r>
                            <a:rPr lang="en-GB" sz="1400" spc="0" baseline="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32503003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4" name="Table 33">
                <a:extLst>
                  <a:ext uri="{FF2B5EF4-FFF2-40B4-BE49-F238E27FC236}">
                    <a16:creationId xmlns:a16="http://schemas.microsoft.com/office/drawing/2014/main" id="{79D40956-AA02-F059-A2F0-B15BD1A249A6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4619299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R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2817" r="-41553" b="-6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108339547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S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102817" r="-41553" b="-5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547774259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T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202817" r="-41553" b="-4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222264766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U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307143" r="-41553" b="-3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8736847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V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401408" r="-41553" b="-2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76047807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W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501408" r="-41553" b="-1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83565958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Y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601408" r="-41553" b="-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325030031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907230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BCF97A-9BBD-1B7C-D64A-2C7833AD8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57CAC6A4-0C20-51A0-F917-2A1644CF19D1}"/>
              </a:ext>
            </a:extLst>
          </p:cNvPr>
          <p:cNvSpPr txBox="1"/>
          <p:nvPr/>
        </p:nvSpPr>
        <p:spPr>
          <a:xfrm>
            <a:off x="3175915" y="186907"/>
            <a:ext cx="29540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ea typeface="Dotum" panose="020B0600000101010101" pitchFamily="34" charset="-127"/>
              </a:rPr>
              <a:t>Fill in the letters from the questions below with their answers in the grid. </a:t>
            </a:r>
          </a:p>
          <a:p>
            <a:r>
              <a:rPr lang="en-GB" sz="1400" dirty="0">
                <a:ea typeface="Dotum" panose="020B0600000101010101" pitchFamily="34" charset="-127"/>
              </a:rPr>
              <a:t>What is the joke?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4">
                <a:extLst>
                  <a:ext uri="{FF2B5EF4-FFF2-40B4-BE49-F238E27FC236}">
                    <a16:creationId xmlns:a16="http://schemas.microsoft.com/office/drawing/2014/main" id="{3037A896-2EBB-1726-6877-58EFAEF341D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6272837"/>
                  </p:ext>
                </p:extLst>
              </p:nvPr>
            </p:nvGraphicFramePr>
            <p:xfrm>
              <a:off x="150703" y="1001648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I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121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4">
                <a:extLst>
                  <a:ext uri="{FF2B5EF4-FFF2-40B4-BE49-F238E27FC236}">
                    <a16:creationId xmlns:a16="http://schemas.microsoft.com/office/drawing/2014/main" id="{3037A896-2EBB-1726-6877-58EFAEF341D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6272837"/>
                  </p:ext>
                </p:extLst>
              </p:nvPr>
            </p:nvGraphicFramePr>
            <p:xfrm>
              <a:off x="150703" y="1001648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I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176" t="-104255" r="-2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00000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775A85B1-8D8E-63E2-938D-F3788924B8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957" y="124924"/>
            <a:ext cx="545185" cy="7999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27D86FE-05F7-767C-EA88-EE15A145C3F6}"/>
              </a:ext>
            </a:extLst>
          </p:cNvPr>
          <p:cNvSpPr txBox="1"/>
          <p:nvPr/>
        </p:nvSpPr>
        <p:spPr>
          <a:xfrm>
            <a:off x="150971" y="245406"/>
            <a:ext cx="2989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Jokerman" panose="04090605060D06020702" pitchFamily="82" charset="0"/>
              </a:rPr>
              <a:t>Collect the joke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4">
                <a:extLst>
                  <a:ext uri="{FF2B5EF4-FFF2-40B4-BE49-F238E27FC236}">
                    <a16:creationId xmlns:a16="http://schemas.microsoft.com/office/drawing/2014/main" id="{28800B24-2100-F330-F6A3-46063A28E63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8777210"/>
                  </p:ext>
                </p:extLst>
              </p:nvPr>
            </p:nvGraphicFramePr>
            <p:xfrm>
              <a:off x="5084593" y="3050456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4">
                <a:extLst>
                  <a:ext uri="{FF2B5EF4-FFF2-40B4-BE49-F238E27FC236}">
                    <a16:creationId xmlns:a16="http://schemas.microsoft.com/office/drawing/2014/main" id="{28800B24-2100-F330-F6A3-46063A28E63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8777210"/>
                  </p:ext>
                </p:extLst>
              </p:nvPr>
            </p:nvGraphicFramePr>
            <p:xfrm>
              <a:off x="5084593" y="3050456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163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" name="Table 4">
                <a:extLst>
                  <a:ext uri="{FF2B5EF4-FFF2-40B4-BE49-F238E27FC236}">
                    <a16:creationId xmlns:a16="http://schemas.microsoft.com/office/drawing/2014/main" id="{BCABDD15-264B-FFAF-A112-C66DFDFF46D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65670848"/>
                  </p:ext>
                </p:extLst>
              </p:nvPr>
            </p:nvGraphicFramePr>
            <p:xfrm>
              <a:off x="2868626" y="1674984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" name="Table 4">
                <a:extLst>
                  <a:ext uri="{FF2B5EF4-FFF2-40B4-BE49-F238E27FC236}">
                    <a16:creationId xmlns:a16="http://schemas.microsoft.com/office/drawing/2014/main" id="{BCABDD15-264B-FFAF-A112-C66DFDFF46D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65670848"/>
                  </p:ext>
                </p:extLst>
              </p:nvPr>
            </p:nvGraphicFramePr>
            <p:xfrm>
              <a:off x="2868626" y="1674984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5"/>
                          <a:stretch>
                            <a:fillRect l="-1176" t="-102083" r="-2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5"/>
                          <a:stretch>
                            <a:fillRect l="-100000" t="-102083" r="-101163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5"/>
                          <a:stretch>
                            <a:fillRect l="-202353" t="-102083" r="-2353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7F16F7B9-EC2D-97A8-A856-ACD96E8C6DA9}"/>
              </a:ext>
            </a:extLst>
          </p:cNvPr>
          <p:cNvSpPr txBox="1"/>
          <p:nvPr/>
        </p:nvSpPr>
        <p:spPr>
          <a:xfrm>
            <a:off x="4792525" y="3704536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Table 4">
                <a:extLst>
                  <a:ext uri="{FF2B5EF4-FFF2-40B4-BE49-F238E27FC236}">
                    <a16:creationId xmlns:a16="http://schemas.microsoft.com/office/drawing/2014/main" id="{C4F13F69-F425-FB98-8019-ED06B1EEDD6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79611422"/>
                  </p:ext>
                </p:extLst>
              </p:nvPr>
            </p:nvGraphicFramePr>
            <p:xfrm>
              <a:off x="1841472" y="3050456"/>
              <a:ext cx="31104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0055664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00644481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259888835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I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−988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121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Table 4">
                <a:extLst>
                  <a:ext uri="{FF2B5EF4-FFF2-40B4-BE49-F238E27FC236}">
                    <a16:creationId xmlns:a16="http://schemas.microsoft.com/office/drawing/2014/main" id="{C4F13F69-F425-FB98-8019-ED06B1EEDD6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79611422"/>
                  </p:ext>
                </p:extLst>
              </p:nvPr>
            </p:nvGraphicFramePr>
            <p:xfrm>
              <a:off x="1841472" y="3050456"/>
              <a:ext cx="31104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0055664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00644481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259888835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I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1176" t="-104255" r="-5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101176" t="-104255" r="-4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198837" t="-104255" r="-298837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302353" t="-104255" r="-2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402353" t="-104255" r="-1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5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4">
                <a:extLst>
                  <a:ext uri="{FF2B5EF4-FFF2-40B4-BE49-F238E27FC236}">
                    <a16:creationId xmlns:a16="http://schemas.microsoft.com/office/drawing/2014/main" id="{AEE633FA-27CE-EB5E-C498-71E05C3C533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1129863"/>
                  </p:ext>
                </p:extLst>
              </p:nvPr>
            </p:nvGraphicFramePr>
            <p:xfrm>
              <a:off x="150703" y="2364821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C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−988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4">
                <a:extLst>
                  <a:ext uri="{FF2B5EF4-FFF2-40B4-BE49-F238E27FC236}">
                    <a16:creationId xmlns:a16="http://schemas.microsoft.com/office/drawing/2014/main" id="{AEE633FA-27CE-EB5E-C498-71E05C3C533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1129863"/>
                  </p:ext>
                </p:extLst>
              </p:nvPr>
            </p:nvGraphicFramePr>
            <p:xfrm>
              <a:off x="150703" y="2364821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C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1176" t="-102083" r="-6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101176" t="-102083" r="-5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201176" t="-102083" r="-4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297674" t="-102083" r="-300000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402353" t="-102083" r="-2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502353" t="-102083" r="-1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602353" t="-102083" r="-3529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4">
                <a:extLst>
                  <a:ext uri="{FF2B5EF4-FFF2-40B4-BE49-F238E27FC236}">
                    <a16:creationId xmlns:a16="http://schemas.microsoft.com/office/drawing/2014/main" id="{17FE6466-A11A-5F96-1714-4757E3F804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1634931"/>
                  </p:ext>
                </p:extLst>
              </p:nvPr>
            </p:nvGraphicFramePr>
            <p:xfrm>
              <a:off x="3875270" y="2364821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−76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4">
                <a:extLst>
                  <a:ext uri="{FF2B5EF4-FFF2-40B4-BE49-F238E27FC236}">
                    <a16:creationId xmlns:a16="http://schemas.microsoft.com/office/drawing/2014/main" id="{17FE6466-A11A-5F96-1714-4757E3F804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1634931"/>
                  </p:ext>
                </p:extLst>
              </p:nvPr>
            </p:nvGraphicFramePr>
            <p:xfrm>
              <a:off x="3875270" y="2364821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8"/>
                          <a:stretch>
                            <a:fillRect l="-1176" t="-102083" r="-2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8"/>
                          <a:stretch>
                            <a:fillRect l="-100000" t="-102083" r="-101163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8"/>
                          <a:stretch>
                            <a:fillRect l="-202353" t="-102083" r="-2353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" name="Table 4">
                <a:extLst>
                  <a:ext uri="{FF2B5EF4-FFF2-40B4-BE49-F238E27FC236}">
                    <a16:creationId xmlns:a16="http://schemas.microsoft.com/office/drawing/2014/main" id="{16D8097D-8A68-1FCC-00C3-3CE6F310DF44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1674984"/>
              <a:ext cx="25920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B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−948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2" name="Table 4">
                <a:extLst>
                  <a:ext uri="{FF2B5EF4-FFF2-40B4-BE49-F238E27FC236}">
                    <a16:creationId xmlns:a16="http://schemas.microsoft.com/office/drawing/2014/main" id="{16D8097D-8A68-1FCC-00C3-3CE6F310DF44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1674984"/>
              <a:ext cx="25920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B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1176" t="-102083" r="-4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101176" t="-102083" r="-3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198837" t="-102083" r="-201163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302353" t="-102083" r="-1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402353" t="-102083" r="-3529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F888B113-93BD-0DEB-FBCF-E1698A357669}"/>
              </a:ext>
            </a:extLst>
          </p:cNvPr>
          <p:cNvSpPr txBox="1"/>
          <p:nvPr/>
        </p:nvSpPr>
        <p:spPr>
          <a:xfrm>
            <a:off x="4902886" y="5842803"/>
            <a:ext cx="260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!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7" name="Table 4">
                <a:extLst>
                  <a:ext uri="{FF2B5EF4-FFF2-40B4-BE49-F238E27FC236}">
                    <a16:creationId xmlns:a16="http://schemas.microsoft.com/office/drawing/2014/main" id="{2609FD63-9BD2-5032-7A0C-CBD9B87A02C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4042358"/>
                  </p:ext>
                </p:extLst>
              </p:nvPr>
            </p:nvGraphicFramePr>
            <p:xfrm>
              <a:off x="3492904" y="1001648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−988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7" name="Table 4">
                <a:extLst>
                  <a:ext uri="{FF2B5EF4-FFF2-40B4-BE49-F238E27FC236}">
                    <a16:creationId xmlns:a16="http://schemas.microsoft.com/office/drawing/2014/main" id="{2609FD63-9BD2-5032-7A0C-CBD9B87A02C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4042358"/>
                  </p:ext>
                </p:extLst>
              </p:nvPr>
            </p:nvGraphicFramePr>
            <p:xfrm>
              <a:off x="3492904" y="1001648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0"/>
                          <a:stretch>
                            <a:fillRect l="-1163" t="-104255" r="-300000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0"/>
                          <a:stretch>
                            <a:fillRect l="-102353" t="-104255" r="-2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0"/>
                          <a:stretch>
                            <a:fillRect l="-200000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0"/>
                          <a:stretch>
                            <a:fillRect l="-303529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09DD881F-80CA-40AE-CA56-D01BD3A5AE6B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A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5−7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917466760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B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−3−5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−8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743944216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C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15−−3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i="1" dirty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18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16913178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D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−18+13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−5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3560546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E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−7−−3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63475069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F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31−40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−9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78761838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G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−56+78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22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0222661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09DD881F-80CA-40AE-CA56-D01BD3A5AE6B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A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2817" r="-41553" b="-6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87640" t="-2817" r="-2247" b="-6014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7466760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B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102817" r="-41553" b="-5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87640" t="-102817" r="-2247" b="-5014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743944216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C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202817" r="-41553" b="-4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87640" t="-202817" r="-2247" b="-4014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6913178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D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307143" r="-41553" b="-3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87640" t="-307143" r="-2247" b="-30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60546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E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401408" r="-41553" b="-2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87640" t="-401408" r="-2247" b="-2028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475069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F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501408" r="-41553" b="-1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87640" t="-501408" r="-2247" b="-1028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8761838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G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601408" r="-41553" b="-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87640" t="-601408" r="-2247" b="-28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222661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4">
                <a:extLst>
                  <a:ext uri="{FF2B5EF4-FFF2-40B4-BE49-F238E27FC236}">
                    <a16:creationId xmlns:a16="http://schemas.microsoft.com/office/drawing/2014/main" id="{44BB0E96-F56F-4312-3903-690C5310EAA9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824007" y="1001648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23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−948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4">
                <a:extLst>
                  <a:ext uri="{FF2B5EF4-FFF2-40B4-BE49-F238E27FC236}">
                    <a16:creationId xmlns:a16="http://schemas.microsoft.com/office/drawing/2014/main" id="{44BB0E96-F56F-4312-3903-690C5310EAA9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824007" y="1001648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2"/>
                          <a:stretch>
                            <a:fillRect l="-1176" t="-104255" r="-2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2"/>
                          <a:stretch>
                            <a:fillRect l="-100000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2"/>
                          <a:stretch>
                            <a:fillRect l="-2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4">
                <a:extLst>
                  <a:ext uri="{FF2B5EF4-FFF2-40B4-BE49-F238E27FC236}">
                    <a16:creationId xmlns:a16="http://schemas.microsoft.com/office/drawing/2014/main" id="{C1ADEC30-0579-30EE-B3A4-527AA20CC33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3050456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−76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175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4">
                <a:extLst>
                  <a:ext uri="{FF2B5EF4-FFF2-40B4-BE49-F238E27FC236}">
                    <a16:creationId xmlns:a16="http://schemas.microsoft.com/office/drawing/2014/main" id="{C1ADEC30-0579-30EE-B3A4-527AA20CC33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3050456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3"/>
                          <a:stretch>
                            <a:fillRect l="-1176" t="-104255" r="-2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3"/>
                          <a:stretch>
                            <a:fillRect l="-100000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3"/>
                          <a:stretch>
                            <a:fillRect l="-2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4">
                <a:extLst>
                  <a:ext uri="{FF2B5EF4-FFF2-40B4-BE49-F238E27FC236}">
                    <a16:creationId xmlns:a16="http://schemas.microsoft.com/office/drawing/2014/main" id="{B96E7C72-CA7D-4B93-C174-E8826AEA184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1803586"/>
                  </p:ext>
                </p:extLst>
              </p:nvPr>
            </p:nvGraphicFramePr>
            <p:xfrm>
              <a:off x="150703" y="3745141"/>
              <a:ext cx="46656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9993539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701193385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N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G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I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126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22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121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550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175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4">
                <a:extLst>
                  <a:ext uri="{FF2B5EF4-FFF2-40B4-BE49-F238E27FC236}">
                    <a16:creationId xmlns:a16="http://schemas.microsoft.com/office/drawing/2014/main" id="{B96E7C72-CA7D-4B93-C174-E8826AEA184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1803586"/>
                  </p:ext>
                </p:extLst>
              </p:nvPr>
            </p:nvGraphicFramePr>
            <p:xfrm>
              <a:off x="150703" y="3745141"/>
              <a:ext cx="46656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9993539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701193385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N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G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I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1176" t="-104255" r="-804706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101176" t="-104255" r="-704706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198837" t="-104255" r="-596512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302353" t="-104255" r="-5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402353" t="-104255" r="-4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502353" t="-104255" r="-3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595349" t="-104255" r="-200000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703529" t="-104255" r="-1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803529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8" name="Table 4">
                <a:extLst>
                  <a:ext uri="{FF2B5EF4-FFF2-40B4-BE49-F238E27FC236}">
                    <a16:creationId xmlns:a16="http://schemas.microsoft.com/office/drawing/2014/main" id="{DD2E52E6-191B-21AF-85EA-1936BCE696B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4347096"/>
                  </p:ext>
                </p:extLst>
              </p:nvPr>
            </p:nvGraphicFramePr>
            <p:xfrm>
              <a:off x="150703" y="4480404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23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8" name="Table 4">
                <a:extLst>
                  <a:ext uri="{FF2B5EF4-FFF2-40B4-BE49-F238E27FC236}">
                    <a16:creationId xmlns:a16="http://schemas.microsoft.com/office/drawing/2014/main" id="{DD2E52E6-191B-21AF-85EA-1936BCE696B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4347096"/>
                  </p:ext>
                </p:extLst>
              </p:nvPr>
            </p:nvGraphicFramePr>
            <p:xfrm>
              <a:off x="150703" y="4480404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5"/>
                          <a:stretch>
                            <a:fillRect l="-1176" t="-102083" r="-3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5"/>
                          <a:stretch>
                            <a:fillRect l="-100000" t="-102083" r="-200000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5"/>
                          <a:stretch>
                            <a:fillRect l="-202353" t="-102083" r="-102353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5"/>
                          <a:stretch>
                            <a:fillRect l="-302353" t="-102083" r="-2353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6" name="Table 4">
                <a:extLst>
                  <a:ext uri="{FF2B5EF4-FFF2-40B4-BE49-F238E27FC236}">
                    <a16:creationId xmlns:a16="http://schemas.microsoft.com/office/drawing/2014/main" id="{E48821F2-405F-E8C8-DFAE-2E78B136F47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6629008"/>
                  </p:ext>
                </p:extLst>
              </p:nvPr>
            </p:nvGraphicFramePr>
            <p:xfrm>
              <a:off x="2328554" y="4480404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P</a:t>
                          </a:r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P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175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548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548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6" name="Table 4">
                <a:extLst>
                  <a:ext uri="{FF2B5EF4-FFF2-40B4-BE49-F238E27FC236}">
                    <a16:creationId xmlns:a16="http://schemas.microsoft.com/office/drawing/2014/main" id="{E48821F2-405F-E8C8-DFAE-2E78B136F47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6629008"/>
                  </p:ext>
                </p:extLst>
              </p:nvPr>
            </p:nvGraphicFramePr>
            <p:xfrm>
              <a:off x="2328554" y="4480404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P</a:t>
                          </a:r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P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1176" t="-102083" r="-6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100000" t="-102083" r="-497674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202353" t="-102083" r="-4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302353" t="-102083" r="-3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402353" t="-102083" r="-2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496512" t="-102083" r="-101163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603529" t="-102083" r="-2353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8" name="Table 4">
                <a:extLst>
                  <a:ext uri="{FF2B5EF4-FFF2-40B4-BE49-F238E27FC236}">
                    <a16:creationId xmlns:a16="http://schemas.microsoft.com/office/drawing/2014/main" id="{72678B5D-4787-634A-7834-7D4D752F6E24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5196177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8" name="Table 4">
                <a:extLst>
                  <a:ext uri="{FF2B5EF4-FFF2-40B4-BE49-F238E27FC236}">
                    <a16:creationId xmlns:a16="http://schemas.microsoft.com/office/drawing/2014/main" id="{72678B5D-4787-634A-7834-7D4D752F6E24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5196177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7"/>
                          <a:stretch>
                            <a:fillRect l="-1163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7"/>
                          <a:stretch>
                            <a:fillRect l="-1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9" name="Table 4">
                <a:extLst>
                  <a:ext uri="{FF2B5EF4-FFF2-40B4-BE49-F238E27FC236}">
                    <a16:creationId xmlns:a16="http://schemas.microsoft.com/office/drawing/2014/main" id="{9FA7CE17-7202-ADDC-7BCB-B609AA5DE0B4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323072" y="5196177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N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I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N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G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126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121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126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22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9" name="Table 4">
                <a:extLst>
                  <a:ext uri="{FF2B5EF4-FFF2-40B4-BE49-F238E27FC236}">
                    <a16:creationId xmlns:a16="http://schemas.microsoft.com/office/drawing/2014/main" id="{9FA7CE17-7202-ADDC-7BCB-B609AA5DE0B4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323072" y="5196177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N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I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N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G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2353" t="-104255" r="-6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102353" t="-104255" r="-5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202353" t="-104255" r="-4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298837" t="-104255" r="-298837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403529" t="-104255" r="-2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503529" t="-104255" r="-1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603529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0" name="Table 4">
                <a:extLst>
                  <a:ext uri="{FF2B5EF4-FFF2-40B4-BE49-F238E27FC236}">
                    <a16:creationId xmlns:a16="http://schemas.microsoft.com/office/drawing/2014/main" id="{1DEF6986-3330-C3D2-A1B7-6DDC60688011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5095834" y="5196177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0" name="Table 4">
                <a:extLst>
                  <a:ext uri="{FF2B5EF4-FFF2-40B4-BE49-F238E27FC236}">
                    <a16:creationId xmlns:a16="http://schemas.microsoft.com/office/drawing/2014/main" id="{1DEF6986-3330-C3D2-A1B7-6DDC60688011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5095834" y="5196177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9"/>
                          <a:stretch>
                            <a:fillRect l="-1163" t="-104255" r="-102326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9"/>
                          <a:stretch>
                            <a:fillRect l="-101163" t="-104255" r="-2326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1" name="Table 4">
                <a:extLst>
                  <a:ext uri="{FF2B5EF4-FFF2-40B4-BE49-F238E27FC236}">
                    <a16:creationId xmlns:a16="http://schemas.microsoft.com/office/drawing/2014/main" id="{076731FE-5FC0-0198-8E31-13163D870635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5883408"/>
              <a:ext cx="25920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0055664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00644481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I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550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121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1" name="Table 4">
                <a:extLst>
                  <a:ext uri="{FF2B5EF4-FFF2-40B4-BE49-F238E27FC236}">
                    <a16:creationId xmlns:a16="http://schemas.microsoft.com/office/drawing/2014/main" id="{076731FE-5FC0-0198-8E31-13163D870635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5883408"/>
              <a:ext cx="25920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0055664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00644481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I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0"/>
                          <a:stretch>
                            <a:fillRect l="-1176" t="-104255" r="-404706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0"/>
                          <a:stretch>
                            <a:fillRect l="-101176" t="-104255" r="-304706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0"/>
                          <a:stretch>
                            <a:fillRect l="-198837" t="-104255" r="-2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0"/>
                          <a:stretch>
                            <a:fillRect l="-302353" t="-104255" r="-1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0"/>
                          <a:stretch>
                            <a:fillRect l="-402353" t="-104255" r="-3529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Table 4">
                <a:extLst>
                  <a:ext uri="{FF2B5EF4-FFF2-40B4-BE49-F238E27FC236}">
                    <a16:creationId xmlns:a16="http://schemas.microsoft.com/office/drawing/2014/main" id="{FC87EAF5-BF43-F4DA-43DF-61DD975574F0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866854" y="5883408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M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−138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Table 4">
                <a:extLst>
                  <a:ext uri="{FF2B5EF4-FFF2-40B4-BE49-F238E27FC236}">
                    <a16:creationId xmlns:a16="http://schemas.microsoft.com/office/drawing/2014/main" id="{FC87EAF5-BF43-F4DA-43DF-61DD975574F0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866854" y="5883408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M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1"/>
                          <a:stretch>
                            <a:fillRect l="-1176" t="-104255" r="-3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1"/>
                          <a:stretch>
                            <a:fillRect l="-100000" t="-104255" r="-200000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1"/>
                          <a:stretch>
                            <a:fillRect l="-202353" t="-104255" r="-1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1"/>
                          <a:stretch>
                            <a:fillRect l="-3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3" name="Table 32">
                <a:extLst>
                  <a:ext uri="{FF2B5EF4-FFF2-40B4-BE49-F238E27FC236}">
                    <a16:creationId xmlns:a16="http://schemas.microsoft.com/office/drawing/2014/main" id="{AA64EDCC-E1BA-810E-0CFC-86CFD741F853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385000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H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−45−79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287690419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I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23−−98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121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09618967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K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61−87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−26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14635331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M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−43−95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−138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65875554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N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74−−52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126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275996157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O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−173+86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09440888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P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307−−241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548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6432523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3" name="Table 32">
                <a:extLst>
                  <a:ext uri="{FF2B5EF4-FFF2-40B4-BE49-F238E27FC236}">
                    <a16:creationId xmlns:a16="http://schemas.microsoft.com/office/drawing/2014/main" id="{AA64EDCC-E1BA-810E-0CFC-86CFD741F853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385000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H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2817" r="-41553" b="-6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286517" t="-2817" r="-2247" b="-6014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87690419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I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102817" r="-41553" b="-5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286517" t="-102817" r="-2247" b="-5014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9618967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K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202817" r="-41553" b="-4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286517" t="-202817" r="-2247" b="-4014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635331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M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307143" r="-41553" b="-3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286517" t="-307143" r="-2247" b="-30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5875554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N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401408" r="-41553" b="-2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286517" t="-401408" r="-2247" b="-2028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5996157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O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501408" r="-41553" b="-1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286517" t="-501408" r="-2247" b="-1028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9440888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P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601408" r="-41553" b="-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286517" t="-601408" r="-2247" b="-28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432523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4" name="Table 33">
                <a:extLst>
                  <a:ext uri="{FF2B5EF4-FFF2-40B4-BE49-F238E27FC236}">
                    <a16:creationId xmlns:a16="http://schemas.microsoft.com/office/drawing/2014/main" id="{16CBFA79-991C-AEB8-684F-D84B10AABA49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4619299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R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−513−475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108339547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S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−218−−393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547774259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T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109−726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222264766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U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−641−307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8736847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V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247−−303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76047807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W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pc="-100" baseline="0" smtClean="0">
                                  <a:latin typeface="Cambria Math" panose="02040503050406030204" pitchFamily="18" charset="0"/>
                                </a:rPr>
                                <m:t>−73+18−21</m:t>
                              </m:r>
                            </m:oMath>
                          </a14:m>
                          <a:r>
                            <a:rPr lang="en-GB" sz="1400" spc="-100" baseline="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83565958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Y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pc="0" baseline="0" smtClean="0">
                                  <a:latin typeface="Cambria Math" panose="02040503050406030204" pitchFamily="18" charset="0"/>
                                </a:rPr>
                                <m:t>−14.9+37.9</m:t>
                              </m:r>
                            </m:oMath>
                          </a14:m>
                          <a:r>
                            <a:rPr lang="en-GB" sz="1400" spc="0" baseline="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32503003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4" name="Table 33">
                <a:extLst>
                  <a:ext uri="{FF2B5EF4-FFF2-40B4-BE49-F238E27FC236}">
                    <a16:creationId xmlns:a16="http://schemas.microsoft.com/office/drawing/2014/main" id="{16CBFA79-991C-AEB8-684F-D84B10AABA49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4619299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R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2817" r="-41553" b="-6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108339547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S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102817" r="-41553" b="-5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547774259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T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202817" r="-41553" b="-4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222264766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U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307143" r="-41553" b="-3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8736847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V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401408" r="-41553" b="-2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76047807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W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501408" r="-41553" b="-1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83565958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Y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601408" r="-41553" b="-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325030031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997569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7919E9-FF44-5B3B-8E88-D7A31D3A0E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9A56240D-33BC-B0EA-A72D-3512559F75F4}"/>
              </a:ext>
            </a:extLst>
          </p:cNvPr>
          <p:cNvSpPr txBox="1"/>
          <p:nvPr/>
        </p:nvSpPr>
        <p:spPr>
          <a:xfrm>
            <a:off x="3175915" y="186907"/>
            <a:ext cx="29540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ea typeface="Dotum" panose="020B0600000101010101" pitchFamily="34" charset="-127"/>
              </a:rPr>
              <a:t>Fill in the letters from the questions below with their answers in the grid. </a:t>
            </a:r>
          </a:p>
          <a:p>
            <a:r>
              <a:rPr lang="en-GB" sz="1400" dirty="0">
                <a:ea typeface="Dotum" panose="020B0600000101010101" pitchFamily="34" charset="-127"/>
              </a:rPr>
              <a:t>What is the joke?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4">
                <a:extLst>
                  <a:ext uri="{FF2B5EF4-FFF2-40B4-BE49-F238E27FC236}">
                    <a16:creationId xmlns:a16="http://schemas.microsoft.com/office/drawing/2014/main" id="{360E3E0F-7C6F-F756-0061-7EE2B5E5DB47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1001648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I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121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4">
                <a:extLst>
                  <a:ext uri="{FF2B5EF4-FFF2-40B4-BE49-F238E27FC236}">
                    <a16:creationId xmlns:a16="http://schemas.microsoft.com/office/drawing/2014/main" id="{360E3E0F-7C6F-F756-0061-7EE2B5E5DB47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1001648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I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176" t="-104255" r="-2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00000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639E4FF4-2363-4B14-189D-4E2027B473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957" y="124924"/>
            <a:ext cx="545185" cy="7999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0219578-EBD0-EB48-F6C5-D35646C59505}"/>
              </a:ext>
            </a:extLst>
          </p:cNvPr>
          <p:cNvSpPr txBox="1"/>
          <p:nvPr/>
        </p:nvSpPr>
        <p:spPr>
          <a:xfrm>
            <a:off x="150971" y="245406"/>
            <a:ext cx="2989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Jokerman" panose="04090605060D06020702" pitchFamily="82" charset="0"/>
              </a:rPr>
              <a:t>Collect the joke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4">
                <a:extLst>
                  <a:ext uri="{FF2B5EF4-FFF2-40B4-BE49-F238E27FC236}">
                    <a16:creationId xmlns:a16="http://schemas.microsoft.com/office/drawing/2014/main" id="{8AC6BEB2-B7AD-EAA5-52A7-BCFAE12131BF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5084593" y="3050456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4">
                <a:extLst>
                  <a:ext uri="{FF2B5EF4-FFF2-40B4-BE49-F238E27FC236}">
                    <a16:creationId xmlns:a16="http://schemas.microsoft.com/office/drawing/2014/main" id="{8AC6BEB2-B7AD-EAA5-52A7-BCFAE12131BF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5084593" y="3050456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163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" name="Table 4">
                <a:extLst>
                  <a:ext uri="{FF2B5EF4-FFF2-40B4-BE49-F238E27FC236}">
                    <a16:creationId xmlns:a16="http://schemas.microsoft.com/office/drawing/2014/main" id="{D97C6D47-EA41-DE5B-9EAD-8256DEFFC223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868626" y="1674984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" name="Table 4">
                <a:extLst>
                  <a:ext uri="{FF2B5EF4-FFF2-40B4-BE49-F238E27FC236}">
                    <a16:creationId xmlns:a16="http://schemas.microsoft.com/office/drawing/2014/main" id="{D97C6D47-EA41-DE5B-9EAD-8256DEFFC223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868626" y="1674984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5"/>
                          <a:stretch>
                            <a:fillRect l="-1176" t="-102083" r="-2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5"/>
                          <a:stretch>
                            <a:fillRect l="-100000" t="-102083" r="-101163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5"/>
                          <a:stretch>
                            <a:fillRect l="-202353" t="-102083" r="-2353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42868F4D-088D-0FF3-0FAC-F17F5ABADFB1}"/>
              </a:ext>
            </a:extLst>
          </p:cNvPr>
          <p:cNvSpPr txBox="1"/>
          <p:nvPr/>
        </p:nvSpPr>
        <p:spPr>
          <a:xfrm>
            <a:off x="4792525" y="3704536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Table 4">
                <a:extLst>
                  <a:ext uri="{FF2B5EF4-FFF2-40B4-BE49-F238E27FC236}">
                    <a16:creationId xmlns:a16="http://schemas.microsoft.com/office/drawing/2014/main" id="{51EB48AC-845C-2098-1824-5E17B6312B09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841472" y="3050456"/>
              <a:ext cx="31104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0055664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00644481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259888835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R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I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−988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121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Table 4">
                <a:extLst>
                  <a:ext uri="{FF2B5EF4-FFF2-40B4-BE49-F238E27FC236}">
                    <a16:creationId xmlns:a16="http://schemas.microsoft.com/office/drawing/2014/main" id="{51EB48AC-845C-2098-1824-5E17B6312B09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841472" y="3050456"/>
              <a:ext cx="31104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0055664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00644481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259888835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R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I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1176" t="-104255" r="-5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101176" t="-104255" r="-4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198837" t="-104255" r="-298837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302353" t="-104255" r="-2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402353" t="-104255" r="-1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5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4">
                <a:extLst>
                  <a:ext uri="{FF2B5EF4-FFF2-40B4-BE49-F238E27FC236}">
                    <a16:creationId xmlns:a16="http://schemas.microsoft.com/office/drawing/2014/main" id="{AFD9282B-B12E-C020-665D-A7102E30D206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2364821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C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R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−988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4">
                <a:extLst>
                  <a:ext uri="{FF2B5EF4-FFF2-40B4-BE49-F238E27FC236}">
                    <a16:creationId xmlns:a16="http://schemas.microsoft.com/office/drawing/2014/main" id="{AFD9282B-B12E-C020-665D-A7102E30D206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2364821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C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R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1176" t="-102083" r="-6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101176" t="-102083" r="-5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201176" t="-102083" r="-4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297674" t="-102083" r="-300000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402353" t="-102083" r="-2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502353" t="-102083" r="-1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602353" t="-102083" r="-3529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4">
                <a:extLst>
                  <a:ext uri="{FF2B5EF4-FFF2-40B4-BE49-F238E27FC236}">
                    <a16:creationId xmlns:a16="http://schemas.microsoft.com/office/drawing/2014/main" id="{52E490CA-F8FF-E0A1-8B1E-82FA7E07EDB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875270" y="2364821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−76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4">
                <a:extLst>
                  <a:ext uri="{FF2B5EF4-FFF2-40B4-BE49-F238E27FC236}">
                    <a16:creationId xmlns:a16="http://schemas.microsoft.com/office/drawing/2014/main" id="{52E490CA-F8FF-E0A1-8B1E-82FA7E07EDB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875270" y="2364821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8"/>
                          <a:stretch>
                            <a:fillRect l="-1176" t="-102083" r="-2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8"/>
                          <a:stretch>
                            <a:fillRect l="-100000" t="-102083" r="-101163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8"/>
                          <a:stretch>
                            <a:fillRect l="-202353" t="-102083" r="-2353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" name="Table 4">
                <a:extLst>
                  <a:ext uri="{FF2B5EF4-FFF2-40B4-BE49-F238E27FC236}">
                    <a16:creationId xmlns:a16="http://schemas.microsoft.com/office/drawing/2014/main" id="{E79FDF02-0AE8-E354-DCAC-BAEE1D2860B5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1674984"/>
              <a:ext cx="25920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B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−948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2" name="Table 4">
                <a:extLst>
                  <a:ext uri="{FF2B5EF4-FFF2-40B4-BE49-F238E27FC236}">
                    <a16:creationId xmlns:a16="http://schemas.microsoft.com/office/drawing/2014/main" id="{E79FDF02-0AE8-E354-DCAC-BAEE1D2860B5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1674984"/>
              <a:ext cx="25920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B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1176" t="-102083" r="-4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101176" t="-102083" r="-3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198837" t="-102083" r="-201163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302353" t="-102083" r="-1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402353" t="-102083" r="-3529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D357171B-B5A9-A07F-7A0D-FF85F348C2DE}"/>
              </a:ext>
            </a:extLst>
          </p:cNvPr>
          <p:cNvSpPr txBox="1"/>
          <p:nvPr/>
        </p:nvSpPr>
        <p:spPr>
          <a:xfrm>
            <a:off x="4902886" y="5842803"/>
            <a:ext cx="260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!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7" name="Table 4">
                <a:extLst>
                  <a:ext uri="{FF2B5EF4-FFF2-40B4-BE49-F238E27FC236}">
                    <a16:creationId xmlns:a16="http://schemas.microsoft.com/office/drawing/2014/main" id="{C08A376E-D2C2-8734-B72D-99DED8B645F9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492904" y="1001648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R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−988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7" name="Table 4">
                <a:extLst>
                  <a:ext uri="{FF2B5EF4-FFF2-40B4-BE49-F238E27FC236}">
                    <a16:creationId xmlns:a16="http://schemas.microsoft.com/office/drawing/2014/main" id="{C08A376E-D2C2-8734-B72D-99DED8B645F9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492904" y="1001648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R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0"/>
                          <a:stretch>
                            <a:fillRect l="-1163" t="-104255" r="-300000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0"/>
                          <a:stretch>
                            <a:fillRect l="-102353" t="-104255" r="-2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0"/>
                          <a:stretch>
                            <a:fillRect l="-200000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0"/>
                          <a:stretch>
                            <a:fillRect l="-303529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DE300CDA-D5EC-9FC5-8620-DAB79B62740A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A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5−7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917466760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B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−3−5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−8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743944216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C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15−−3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i="1" dirty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18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16913178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D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−18+13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−5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3560546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E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−7−−3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63475069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F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31−40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−9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78761838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G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−56+78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22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0222661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DE300CDA-D5EC-9FC5-8620-DAB79B62740A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A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2817" r="-41553" b="-6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87640" t="-2817" r="-2247" b="-6014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7466760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B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102817" r="-41553" b="-5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87640" t="-102817" r="-2247" b="-5014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743944216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C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202817" r="-41553" b="-4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87640" t="-202817" r="-2247" b="-4014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6913178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D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307143" r="-41553" b="-3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87640" t="-307143" r="-2247" b="-30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60546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E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401408" r="-41553" b="-2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87640" t="-401408" r="-2247" b="-2028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3475069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F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501408" r="-41553" b="-1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87640" t="-501408" r="-2247" b="-1028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8761838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G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6895" t="-601408" r="-41553" b="-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87640" t="-601408" r="-2247" b="-28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222661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4">
                <a:extLst>
                  <a:ext uri="{FF2B5EF4-FFF2-40B4-BE49-F238E27FC236}">
                    <a16:creationId xmlns:a16="http://schemas.microsoft.com/office/drawing/2014/main" id="{730EBCAE-D6AC-8513-EF83-E4E7802DD046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824007" y="1001648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23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−948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4">
                <a:extLst>
                  <a:ext uri="{FF2B5EF4-FFF2-40B4-BE49-F238E27FC236}">
                    <a16:creationId xmlns:a16="http://schemas.microsoft.com/office/drawing/2014/main" id="{730EBCAE-D6AC-8513-EF83-E4E7802DD046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824007" y="1001648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U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2"/>
                          <a:stretch>
                            <a:fillRect l="-1176" t="-104255" r="-2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2"/>
                          <a:stretch>
                            <a:fillRect l="-100000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2"/>
                          <a:stretch>
                            <a:fillRect l="-2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4">
                <a:extLst>
                  <a:ext uri="{FF2B5EF4-FFF2-40B4-BE49-F238E27FC236}">
                    <a16:creationId xmlns:a16="http://schemas.microsoft.com/office/drawing/2014/main" id="{34165885-BE68-559D-A5CA-B3E9E0CDFB49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3050456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−76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175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4">
                <a:extLst>
                  <a:ext uri="{FF2B5EF4-FFF2-40B4-BE49-F238E27FC236}">
                    <a16:creationId xmlns:a16="http://schemas.microsoft.com/office/drawing/2014/main" id="{34165885-BE68-559D-A5CA-B3E9E0CDFB49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3050456"/>
              <a:ext cx="1555308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W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3"/>
                          <a:stretch>
                            <a:fillRect l="-1176" t="-104255" r="-2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3"/>
                          <a:stretch>
                            <a:fillRect l="-100000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3"/>
                          <a:stretch>
                            <a:fillRect l="-2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4">
                <a:extLst>
                  <a:ext uri="{FF2B5EF4-FFF2-40B4-BE49-F238E27FC236}">
                    <a16:creationId xmlns:a16="http://schemas.microsoft.com/office/drawing/2014/main" id="{87E29D22-E303-14CE-3D04-78CE62C7C931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3745141"/>
              <a:ext cx="46656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9993539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701193385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N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G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I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126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22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121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550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175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4">
                <a:extLst>
                  <a:ext uri="{FF2B5EF4-FFF2-40B4-BE49-F238E27FC236}">
                    <a16:creationId xmlns:a16="http://schemas.microsoft.com/office/drawing/2014/main" id="{87E29D22-E303-14CE-3D04-78CE62C7C931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3745141"/>
              <a:ext cx="46656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9993539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701193385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N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G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I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1176" t="-104255" r="-804706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101176" t="-104255" r="-704706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198837" t="-104255" r="-596512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302353" t="-104255" r="-5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402353" t="-104255" r="-4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502353" t="-104255" r="-3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595349" t="-104255" r="-200000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703529" t="-104255" r="-1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4"/>
                          <a:stretch>
                            <a:fillRect l="-803529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8" name="Table 4">
                <a:extLst>
                  <a:ext uri="{FF2B5EF4-FFF2-40B4-BE49-F238E27FC236}">
                    <a16:creationId xmlns:a16="http://schemas.microsoft.com/office/drawing/2014/main" id="{949B7377-4101-AD46-D7E5-160DD4745D99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4480404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23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8" name="Table 4">
                <a:extLst>
                  <a:ext uri="{FF2B5EF4-FFF2-40B4-BE49-F238E27FC236}">
                    <a16:creationId xmlns:a16="http://schemas.microsoft.com/office/drawing/2014/main" id="{949B7377-4101-AD46-D7E5-160DD4745D99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4480404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Y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5"/>
                          <a:stretch>
                            <a:fillRect l="-1176" t="-102083" r="-3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5"/>
                          <a:stretch>
                            <a:fillRect l="-100000" t="-102083" r="-200000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5"/>
                          <a:stretch>
                            <a:fillRect l="-202353" t="-102083" r="-102353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5"/>
                          <a:stretch>
                            <a:fillRect l="-302353" t="-102083" r="-2353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6" name="Table 4">
                <a:extLst>
                  <a:ext uri="{FF2B5EF4-FFF2-40B4-BE49-F238E27FC236}">
                    <a16:creationId xmlns:a16="http://schemas.microsoft.com/office/drawing/2014/main" id="{64541413-DC66-FCD7-9B3F-A0D28DB58E82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328554" y="4480404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P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P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175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548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548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6" name="Table 4">
                <a:extLst>
                  <a:ext uri="{FF2B5EF4-FFF2-40B4-BE49-F238E27FC236}">
                    <a16:creationId xmlns:a16="http://schemas.microsoft.com/office/drawing/2014/main" id="{64541413-DC66-FCD7-9B3F-A0D28DB58E82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328554" y="4480404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S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P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P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1176" t="-102083" r="-604706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100000" t="-102083" r="-497674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202353" t="-102083" r="-4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302353" t="-102083" r="-3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402353" t="-102083" r="-203529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496512" t="-102083" r="-101163" b="-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6"/>
                          <a:stretch>
                            <a:fillRect l="-603529" t="-102083" r="-2353" b="-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8" name="Table 4">
                <a:extLst>
                  <a:ext uri="{FF2B5EF4-FFF2-40B4-BE49-F238E27FC236}">
                    <a16:creationId xmlns:a16="http://schemas.microsoft.com/office/drawing/2014/main" id="{6ECAE93E-5CD9-9BED-2D11-95E402C7B47B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5196177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8" name="Table 4">
                <a:extLst>
                  <a:ext uri="{FF2B5EF4-FFF2-40B4-BE49-F238E27FC236}">
                    <a16:creationId xmlns:a16="http://schemas.microsoft.com/office/drawing/2014/main" id="{6ECAE93E-5CD9-9BED-2D11-95E402C7B47B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5196177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7"/>
                          <a:stretch>
                            <a:fillRect l="-1163" t="-104255" r="-1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7"/>
                          <a:stretch>
                            <a:fillRect l="-1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9" name="Table 4">
                <a:extLst>
                  <a:ext uri="{FF2B5EF4-FFF2-40B4-BE49-F238E27FC236}">
                    <a16:creationId xmlns:a16="http://schemas.microsoft.com/office/drawing/2014/main" id="{A3F650A8-C036-36AD-C6BB-E1577EE3B2EF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323072" y="5196177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N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I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N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G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126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121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126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22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9" name="Table 4">
                <a:extLst>
                  <a:ext uri="{FF2B5EF4-FFF2-40B4-BE49-F238E27FC236}">
                    <a16:creationId xmlns:a16="http://schemas.microsoft.com/office/drawing/2014/main" id="{A3F650A8-C036-36AD-C6BB-E1577EE3B2EF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323072" y="5196177"/>
              <a:ext cx="36288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N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I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N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G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2353" t="-104255" r="-6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102353" t="-104255" r="-5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202353" t="-104255" r="-4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298837" t="-104255" r="-298837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403529" t="-104255" r="-2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503529" t="-104255" r="-1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8"/>
                          <a:stretch>
                            <a:fillRect l="-603529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0" name="Table 4">
                <a:extLst>
                  <a:ext uri="{FF2B5EF4-FFF2-40B4-BE49-F238E27FC236}">
                    <a16:creationId xmlns:a16="http://schemas.microsoft.com/office/drawing/2014/main" id="{3766E63B-C564-D9EE-EAF3-38887C20218D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5095834" y="5196177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0" name="Table 4">
                <a:extLst>
                  <a:ext uri="{FF2B5EF4-FFF2-40B4-BE49-F238E27FC236}">
                    <a16:creationId xmlns:a16="http://schemas.microsoft.com/office/drawing/2014/main" id="{3766E63B-C564-D9EE-EAF3-38887C20218D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5095834" y="5196177"/>
              <a:ext cx="103687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7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7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9"/>
                          <a:stretch>
                            <a:fillRect l="-1163" t="-104255" r="-102326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9"/>
                          <a:stretch>
                            <a:fillRect l="-101163" t="-104255" r="-2326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1" name="Table 4">
                <a:extLst>
                  <a:ext uri="{FF2B5EF4-FFF2-40B4-BE49-F238E27FC236}">
                    <a16:creationId xmlns:a16="http://schemas.microsoft.com/office/drawing/2014/main" id="{8361C9EA-63E1-4DAB-99A1-E8D1BDB818AB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5883408"/>
              <a:ext cx="25920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0055664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00644481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I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550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121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−5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1" name="Table 4">
                <a:extLst>
                  <a:ext uri="{FF2B5EF4-FFF2-40B4-BE49-F238E27FC236}">
                    <a16:creationId xmlns:a16="http://schemas.microsoft.com/office/drawing/2014/main" id="{8361C9EA-63E1-4DAB-99A1-E8D1BDB818AB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50703" y="5883408"/>
              <a:ext cx="2592000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00">
                      <a:extLst>
                        <a:ext uri="{9D8B030D-6E8A-4147-A177-3AD203B41FA5}">
                          <a16:colId xmlns:a16="http://schemas.microsoft.com/office/drawing/2014/main" val="2895345312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497024693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126135819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00556644"/>
                        </a:ext>
                      </a:extLst>
                    </a:gridCol>
                    <a:gridCol w="518400">
                      <a:extLst>
                        <a:ext uri="{9D8B030D-6E8A-4147-A177-3AD203B41FA5}">
                          <a16:colId xmlns:a16="http://schemas.microsoft.com/office/drawing/2014/main" val="2800644481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A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V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O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I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D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0"/>
                          <a:stretch>
                            <a:fillRect l="-1176" t="-104255" r="-404706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0"/>
                          <a:stretch>
                            <a:fillRect l="-101176" t="-104255" r="-304706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0"/>
                          <a:stretch>
                            <a:fillRect l="-198837" t="-104255" r="-20116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0"/>
                          <a:stretch>
                            <a:fillRect l="-302353" t="-104255" r="-1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0"/>
                          <a:stretch>
                            <a:fillRect l="-402353" t="-104255" r="-3529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Table 4">
                <a:extLst>
                  <a:ext uri="{FF2B5EF4-FFF2-40B4-BE49-F238E27FC236}">
                    <a16:creationId xmlns:a16="http://schemas.microsoft.com/office/drawing/2014/main" id="{2991D4ED-4E59-7D56-0E0D-DEBD53325D06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866854" y="5883408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M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200" b="0" i="1" smtClean="0">
                                    <a:latin typeface="Cambria Math" panose="02040503050406030204" pitchFamily="18" charset="0"/>
                                    <a:ea typeface="Dotum" panose="020B0600000101010101" pitchFamily="34" charset="-127"/>
                                  </a:rPr>
                                  <m:t>−138</m:t>
                                </m:r>
                              </m:oMath>
                            </m:oMathPara>
                          </a14:m>
                          <a:endParaRPr lang="en-GB" sz="1200" dirty="0">
                            <a:latin typeface="+mn-lt"/>
                            <a:ea typeface="Dotum" panose="020B0600000101010101" pitchFamily="34" charset="-127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Table 4">
                <a:extLst>
                  <a:ext uri="{FF2B5EF4-FFF2-40B4-BE49-F238E27FC236}">
                    <a16:creationId xmlns:a16="http://schemas.microsoft.com/office/drawing/2014/main" id="{2991D4ED-4E59-7D56-0E0D-DEBD53325D06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866854" y="5883408"/>
              <a:ext cx="2073744" cy="576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18436">
                      <a:extLst>
                        <a:ext uri="{9D8B030D-6E8A-4147-A177-3AD203B41FA5}">
                          <a16:colId xmlns:a16="http://schemas.microsoft.com/office/drawing/2014/main" val="1257272256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3502256330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2984712018"/>
                        </a:ext>
                      </a:extLst>
                    </a:gridCol>
                    <a:gridCol w="518436">
                      <a:extLst>
                        <a:ext uri="{9D8B030D-6E8A-4147-A177-3AD203B41FA5}">
                          <a16:colId xmlns:a16="http://schemas.microsoft.com/office/drawing/2014/main" val="1466494067"/>
                        </a:ext>
                      </a:extLst>
                    </a:gridCol>
                  </a:tblGrid>
                  <a:tr h="288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H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E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latin typeface="+mn-lt"/>
                              <a:ea typeface="Dotum" panose="020B0600000101010101" pitchFamily="34" charset="-127"/>
                            </a:rPr>
                            <a:t>M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0129616"/>
                      </a:ext>
                    </a:extLst>
                  </a:tr>
                  <a:tr h="28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1"/>
                          <a:stretch>
                            <a:fillRect l="-1176" t="-104255" r="-303529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1"/>
                          <a:stretch>
                            <a:fillRect l="-100000" t="-104255" r="-200000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1"/>
                          <a:stretch>
                            <a:fillRect l="-202353" t="-104255" r="-102353" b="-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1"/>
                          <a:stretch>
                            <a:fillRect l="-302353" t="-104255" r="-2353" b="-42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99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3" name="Table 32">
                <a:extLst>
                  <a:ext uri="{FF2B5EF4-FFF2-40B4-BE49-F238E27FC236}">
                    <a16:creationId xmlns:a16="http://schemas.microsoft.com/office/drawing/2014/main" id="{1E48FAAF-0324-5053-A7E7-6025831B9156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385000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H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−45−79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−124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287690419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I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23−−98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121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09618967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K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61−87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−26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14635331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M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−43−95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−138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65875554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N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74−−52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126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275996157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O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−173+86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−87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09440888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P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307−−241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548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6432523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3" name="Table 32">
                <a:extLst>
                  <a:ext uri="{FF2B5EF4-FFF2-40B4-BE49-F238E27FC236}">
                    <a16:creationId xmlns:a16="http://schemas.microsoft.com/office/drawing/2014/main" id="{1E48FAAF-0324-5053-A7E7-6025831B9156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385000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H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2817" r="-41553" b="-6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286517" t="-2817" r="-2247" b="-6014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87690419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I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102817" r="-41553" b="-5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286517" t="-102817" r="-2247" b="-5014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9618967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K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202817" r="-41553" b="-4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286517" t="-202817" r="-2247" b="-4014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4635331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M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307143" r="-41553" b="-3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286517" t="-307143" r="-2247" b="-30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5875554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N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401408" r="-41553" b="-2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286517" t="-401408" r="-2247" b="-2028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5996157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O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501408" r="-41553" b="-1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286517" t="-501408" r="-2247" b="-1028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94408881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P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6438" t="-601408" r="-41553" b="-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286517" t="-601408" r="-2247" b="-28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432523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4" name="Table 33">
                <a:extLst>
                  <a:ext uri="{FF2B5EF4-FFF2-40B4-BE49-F238E27FC236}">
                    <a16:creationId xmlns:a16="http://schemas.microsoft.com/office/drawing/2014/main" id="{EFFF759C-280F-E316-C551-AB7BC293DC14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4619299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R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−513−475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−988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108339547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S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−218−−393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175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547774259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T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109−726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−617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222264766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U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−641−307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−948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8736847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V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mtClean="0">
                                  <a:latin typeface="Cambria Math" panose="02040503050406030204" pitchFamily="18" charset="0"/>
                                </a:rPr>
                                <m:t>247−−303</m:t>
                              </m:r>
                            </m:oMath>
                          </a14:m>
                          <a:r>
                            <a:rPr lang="en-GB" sz="140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550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76047807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W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pc="-100" baseline="0" smtClean="0">
                                  <a:latin typeface="Cambria Math" panose="02040503050406030204" pitchFamily="18" charset="0"/>
                                </a:rPr>
                                <m:t>−73+18−21</m:t>
                              </m:r>
                            </m:oMath>
                          </a14:m>
                          <a:r>
                            <a:rPr lang="en-GB" sz="1400" spc="-100" baseline="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−76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83565958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Y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400" b="0" i="1" spc="0" baseline="0" smtClean="0">
                                  <a:latin typeface="Cambria Math" panose="02040503050406030204" pitchFamily="18" charset="0"/>
                                </a:rPr>
                                <m:t>−14.9+37.9</m:t>
                              </m:r>
                            </m:oMath>
                          </a14:m>
                          <a:r>
                            <a:rPr lang="en-GB" sz="1400" spc="0" baseline="0" dirty="0"/>
                            <a:t>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>
                                <m:r>
                                  <a:rPr lang="en-GB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23</m:t>
                                </m:r>
                              </m:oMath>
                            </m:oMathPara>
                          </a14:m>
                          <a:endParaRPr lang="en-GB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32503003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4" name="Table 33">
                <a:extLst>
                  <a:ext uri="{FF2B5EF4-FFF2-40B4-BE49-F238E27FC236}">
                    <a16:creationId xmlns:a16="http://schemas.microsoft.com/office/drawing/2014/main" id="{EFFF759C-280F-E316-C551-AB7BC293DC14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4619299" y="6638748"/>
              <a:ext cx="2088000" cy="30183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16000">
                      <a:extLst>
                        <a:ext uri="{9D8B030D-6E8A-4147-A177-3AD203B41FA5}">
                          <a16:colId xmlns:a16="http://schemas.microsoft.com/office/drawing/2014/main" val="1783567642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4032687173"/>
                        </a:ext>
                      </a:extLst>
                    </a:gridCol>
                    <a:gridCol w="540000">
                      <a:extLst>
                        <a:ext uri="{9D8B030D-6E8A-4147-A177-3AD203B41FA5}">
                          <a16:colId xmlns:a16="http://schemas.microsoft.com/office/drawing/2014/main" val="2728801430"/>
                        </a:ext>
                      </a:extLst>
                    </a:gridCol>
                  </a:tblGrid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R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2817" r="-41553" b="-6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287640" t="-2817" r="-2247" b="-6014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08339547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S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102817" r="-41553" b="-5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287640" t="-102817" r="-2247" b="-5014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47774259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T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202817" r="-41553" b="-4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287640" t="-202817" r="-2247" b="-4014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22264766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U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307143" r="-41553" b="-3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287640" t="-307143" r="-2247" b="-30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8736847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V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401408" r="-41553" b="-2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287640" t="-401408" r="-2247" b="-2028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760478075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W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501408" r="-41553" b="-10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287640" t="-501408" r="-2247" b="-1028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35659584"/>
                      </a:ext>
                    </a:extLst>
                  </a:tr>
                  <a:tr h="4311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dirty="0"/>
                            <a:t>Y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16895" t="-601408" r="-41553" b="-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287640" t="-601408" r="-2247" b="-28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25030031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097324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41573F7F066D4D967C0B776BC6BCF7" ma:contentTypeVersion="12" ma:contentTypeDescription="Create a new document." ma:contentTypeScope="" ma:versionID="c98d49532b96a19dd267f5172b93491a">
  <xsd:schema xmlns:xsd="http://www.w3.org/2001/XMLSchema" xmlns:xs="http://www.w3.org/2001/XMLSchema" xmlns:p="http://schemas.microsoft.com/office/2006/metadata/properties" xmlns:ns3="21b28a86-d45e-4ed2-9bdc-9f4781949d06" targetNamespace="http://schemas.microsoft.com/office/2006/metadata/properties" ma:root="true" ma:fieldsID="f4fcb1cc2b73c293e35416f490ca37e1" ns3:_="">
    <xsd:import namespace="21b28a86-d45e-4ed2-9bdc-9f4781949d0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Location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b28a86-d45e-4ed2-9bdc-9f4781949d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_activity" ma:index="19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21b28a86-d45e-4ed2-9bdc-9f4781949d06" xsi:nil="true"/>
  </documentManagement>
</p:properties>
</file>

<file path=customXml/itemProps1.xml><?xml version="1.0" encoding="utf-8"?>
<ds:datastoreItem xmlns:ds="http://schemas.openxmlformats.org/officeDocument/2006/customXml" ds:itemID="{428E97AF-6161-435F-9907-D77151CA49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EF4C5D7-0378-4F40-BCE3-C2DB5205FDE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b28a86-d45e-4ed2-9bdc-9f4781949d0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B8799B9-472C-41C9-9A2B-27C5E1404443}">
  <ds:schemaRefs>
    <ds:schemaRef ds:uri="http://schemas.microsoft.com/office/2006/documentManagement/types"/>
    <ds:schemaRef ds:uri="http://purl.org/dc/terms/"/>
    <ds:schemaRef ds:uri="21b28a86-d45e-4ed2-9bdc-9f4781949d06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726</TotalTime>
  <Words>1236</Words>
  <Application>Microsoft Office PowerPoint</Application>
  <PresentationFormat>A4 Paper (210x297 mm)</PresentationFormat>
  <Paragraphs>709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Dotum</vt:lpstr>
      <vt:lpstr>Arial</vt:lpstr>
      <vt:lpstr>Calibri</vt:lpstr>
      <vt:lpstr>Calibri Light</vt:lpstr>
      <vt:lpstr>Cambria Math</vt:lpstr>
      <vt:lpstr>Jokerman</vt:lpstr>
      <vt:lpstr>Office 2013 - 2022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Alison Banks</dc:creator>
  <cp:lastModifiedBy>Alison Jagger</cp:lastModifiedBy>
  <cp:revision>25</cp:revision>
  <dcterms:created xsi:type="dcterms:W3CDTF">2020-04-24T07:01:05Z</dcterms:created>
  <dcterms:modified xsi:type="dcterms:W3CDTF">2026-08-23T20:09:16Z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0x010100C441573F7F066D4D967C0B776BC6BCF7</vt:lpwstr>
  </property>
</Properties>
</file>