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7" r:id="rId3"/>
    <p:sldId id="258" r:id="rId4"/>
    <p:sldId id="26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CCFF"/>
    <a:srgbClr val="F48498"/>
    <a:srgbClr val="70DE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95" d="100"/>
          <a:sy n="95" d="100"/>
        </p:scale>
        <p:origin x="20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ison Jagger" userId="b1c94611-6e56-48f0-8a81-e0e9a6508702" providerId="ADAL" clId="{AB129FE0-827E-4D56-AB86-723216AD05D9}"/>
    <pc:docChg chg="custSel modSld">
      <pc:chgData name="Alison Jagger" userId="b1c94611-6e56-48f0-8a81-e0e9a6508702" providerId="ADAL" clId="{AB129FE0-827E-4D56-AB86-723216AD05D9}" dt="2023-02-08T20:53:49.236" v="22" actId="167"/>
      <pc:docMkLst>
        <pc:docMk/>
      </pc:docMkLst>
      <pc:sldChg chg="addSp delSp modSp delAnim">
        <pc:chgData name="Alison Jagger" userId="b1c94611-6e56-48f0-8a81-e0e9a6508702" providerId="ADAL" clId="{AB129FE0-827E-4D56-AB86-723216AD05D9}" dt="2023-02-08T20:53:49.236" v="22" actId="167"/>
        <pc:sldMkLst>
          <pc:docMk/>
          <pc:sldMk cId="3722874884" sldId="257"/>
        </pc:sldMkLst>
        <pc:spChg chg="mod">
          <ac:chgData name="Alison Jagger" userId="b1c94611-6e56-48f0-8a81-e0e9a6508702" providerId="ADAL" clId="{AB129FE0-827E-4D56-AB86-723216AD05D9}" dt="2023-02-08T20:52:05.252" v="16" actId="14100"/>
          <ac:spMkLst>
            <pc:docMk/>
            <pc:sldMk cId="3722874884" sldId="257"/>
            <ac:spMk id="7" creationId="{062E23AD-7842-4075-B106-13255261F7B1}"/>
          </ac:spMkLst>
        </pc:spChg>
        <pc:picChg chg="del">
          <ac:chgData name="Alison Jagger" userId="b1c94611-6e56-48f0-8a81-e0e9a6508702" providerId="ADAL" clId="{AB129FE0-827E-4D56-AB86-723216AD05D9}" dt="2023-02-08T20:52:17.077" v="17" actId="478"/>
          <ac:picMkLst>
            <pc:docMk/>
            <pc:sldMk cId="3722874884" sldId="257"/>
            <ac:picMk id="8" creationId="{87E8A108-AA97-4420-A1FA-99F800A90DC0}"/>
          </ac:picMkLst>
        </pc:picChg>
        <pc:picChg chg="add mod ord">
          <ac:chgData name="Alison Jagger" userId="b1c94611-6e56-48f0-8a81-e0e9a6508702" providerId="ADAL" clId="{AB129FE0-827E-4D56-AB86-723216AD05D9}" dt="2023-02-08T20:53:49.236" v="22" actId="167"/>
          <ac:picMkLst>
            <pc:docMk/>
            <pc:sldMk cId="3722874884" sldId="257"/>
            <ac:picMk id="1026" creationId="{94F11B4A-EB6B-4511-816F-970BAE861563}"/>
          </ac:picMkLst>
        </pc:picChg>
      </pc:sldChg>
    </pc:docChg>
  </pc:docChgLst>
  <pc:docChgLst>
    <pc:chgData name="Alison Jagger" userId="b1c94611-6e56-48f0-8a81-e0e9a6508702" providerId="ADAL" clId="{50C410F0-5726-404A-8609-83AA5322E9D9}"/>
    <pc:docChg chg="custSel delSld modSld">
      <pc:chgData name="Alison Jagger" userId="b1c94611-6e56-48f0-8a81-e0e9a6508702" providerId="ADAL" clId="{50C410F0-5726-404A-8609-83AA5322E9D9}" dt="2023-01-16T22:37:12.662" v="68" actId="403"/>
      <pc:docMkLst>
        <pc:docMk/>
      </pc:docMkLst>
      <pc:sldChg chg="addSp delSp modSp modAnim">
        <pc:chgData name="Alison Jagger" userId="b1c94611-6e56-48f0-8a81-e0e9a6508702" providerId="ADAL" clId="{50C410F0-5726-404A-8609-83AA5322E9D9}" dt="2023-01-16T22:37:12.662" v="68" actId="403"/>
        <pc:sldMkLst>
          <pc:docMk/>
          <pc:sldMk cId="3722874884" sldId="257"/>
        </pc:sldMkLst>
        <pc:spChg chg="mod">
          <ac:chgData name="Alison Jagger" userId="b1c94611-6e56-48f0-8a81-e0e9a6508702" providerId="ADAL" clId="{50C410F0-5726-404A-8609-83AA5322E9D9}" dt="2023-01-16T22:34:36.482" v="47" actId="1035"/>
          <ac:spMkLst>
            <pc:docMk/>
            <pc:sldMk cId="3722874884" sldId="257"/>
            <ac:spMk id="2" creationId="{4077484C-DA78-43EB-8BA6-E62FB6447E5D}"/>
          </ac:spMkLst>
        </pc:spChg>
        <pc:spChg chg="add del">
          <ac:chgData name="Alison Jagger" userId="b1c94611-6e56-48f0-8a81-e0e9a6508702" providerId="ADAL" clId="{50C410F0-5726-404A-8609-83AA5322E9D9}" dt="2023-01-16T22:35:32.450" v="49"/>
          <ac:spMkLst>
            <pc:docMk/>
            <pc:sldMk cId="3722874884" sldId="257"/>
            <ac:spMk id="3" creationId="{AC4EF2C7-0442-4241-812E-B1F7594B1FCA}"/>
          </ac:spMkLst>
        </pc:spChg>
        <pc:spChg chg="mod">
          <ac:chgData name="Alison Jagger" userId="b1c94611-6e56-48f0-8a81-e0e9a6508702" providerId="ADAL" clId="{50C410F0-5726-404A-8609-83AA5322E9D9}" dt="2023-01-16T22:37:12.662" v="68" actId="403"/>
          <ac:spMkLst>
            <pc:docMk/>
            <pc:sldMk cId="3722874884" sldId="257"/>
            <ac:spMk id="4" creationId="{40F63E56-EB17-4884-BF5B-4FFEDAFB1F8A}"/>
          </ac:spMkLst>
        </pc:spChg>
        <pc:spChg chg="del">
          <ac:chgData name="Alison Jagger" userId="b1c94611-6e56-48f0-8a81-e0e9a6508702" providerId="ADAL" clId="{50C410F0-5726-404A-8609-83AA5322E9D9}" dt="2023-01-16T22:33:32.753" v="12" actId="478"/>
          <ac:spMkLst>
            <pc:docMk/>
            <pc:sldMk cId="3722874884" sldId="257"/>
            <ac:spMk id="5" creationId="{556A77BE-B876-4B42-806F-E1CD8B2931FB}"/>
          </ac:spMkLst>
        </pc:spChg>
        <pc:spChg chg="add mod">
          <ac:chgData name="Alison Jagger" userId="b1c94611-6e56-48f0-8a81-e0e9a6508702" providerId="ADAL" clId="{50C410F0-5726-404A-8609-83AA5322E9D9}" dt="2023-01-16T22:36:14.669" v="56" actId="207"/>
          <ac:spMkLst>
            <pc:docMk/>
            <pc:sldMk cId="3722874884" sldId="257"/>
            <ac:spMk id="7" creationId="{062E23AD-7842-4075-B106-13255261F7B1}"/>
          </ac:spMkLst>
        </pc:spChg>
        <pc:picChg chg="del">
          <ac:chgData name="Alison Jagger" userId="b1c94611-6e56-48f0-8a81-e0e9a6508702" providerId="ADAL" clId="{50C410F0-5726-404A-8609-83AA5322E9D9}" dt="2023-01-16T22:33:32.753" v="12" actId="478"/>
          <ac:picMkLst>
            <pc:docMk/>
            <pc:sldMk cId="3722874884" sldId="257"/>
            <ac:picMk id="6" creationId="{2D14DC32-5418-404C-BD8B-433D3218B140}"/>
          </ac:picMkLst>
        </pc:picChg>
        <pc:picChg chg="add mod">
          <ac:chgData name="Alison Jagger" userId="b1c94611-6e56-48f0-8a81-e0e9a6508702" providerId="ADAL" clId="{50C410F0-5726-404A-8609-83AA5322E9D9}" dt="2023-01-16T22:36:07.891" v="55" actId="1076"/>
          <ac:picMkLst>
            <pc:docMk/>
            <pc:sldMk cId="3722874884" sldId="257"/>
            <ac:picMk id="8" creationId="{87E8A108-AA97-4420-A1FA-99F800A90DC0}"/>
          </ac:picMkLst>
        </pc:picChg>
      </pc:sldChg>
    </pc:docChg>
  </pc:docChgLst>
  <pc:docChgLst>
    <pc:chgData name="Alison Jagger" userId="b1c94611-6e56-48f0-8a81-e0e9a6508702" providerId="ADAL" clId="{D61DCF75-316F-411C-8197-318341146C3A}"/>
    <pc:docChg chg="custSel addSld modSld modMainMaster">
      <pc:chgData name="Alison Jagger" userId="b1c94611-6e56-48f0-8a81-e0e9a6508702" providerId="ADAL" clId="{D61DCF75-316F-411C-8197-318341146C3A}" dt="2023-01-02T22:08:33.477" v="77" actId="1582"/>
      <pc:docMkLst>
        <pc:docMk/>
      </pc:docMkLst>
      <pc:sldChg chg="addSp delSp modSp add">
        <pc:chgData name="Alison Jagger" userId="b1c94611-6e56-48f0-8a81-e0e9a6508702" providerId="ADAL" clId="{D61DCF75-316F-411C-8197-318341146C3A}" dt="2023-01-02T22:08:33.477" v="77" actId="1582"/>
        <pc:sldMkLst>
          <pc:docMk/>
          <pc:sldMk cId="3722874884" sldId="257"/>
        </pc:sldMkLst>
        <pc:spChg chg="add mod">
          <ac:chgData name="Alison Jagger" userId="b1c94611-6e56-48f0-8a81-e0e9a6508702" providerId="ADAL" clId="{D61DCF75-316F-411C-8197-318341146C3A}" dt="2023-01-02T22:08:33.477" v="77" actId="1582"/>
          <ac:spMkLst>
            <pc:docMk/>
            <pc:sldMk cId="3722874884" sldId="257"/>
            <ac:spMk id="2" creationId="{4077484C-DA78-43EB-8BA6-E62FB6447E5D}"/>
          </ac:spMkLst>
        </pc:spChg>
        <pc:spChg chg="add mod">
          <ac:chgData name="Alison Jagger" userId="b1c94611-6e56-48f0-8a81-e0e9a6508702" providerId="ADAL" clId="{D61DCF75-316F-411C-8197-318341146C3A}" dt="2023-01-02T21:49:17.212" v="73" actId="14100"/>
          <ac:spMkLst>
            <pc:docMk/>
            <pc:sldMk cId="3722874884" sldId="257"/>
            <ac:spMk id="4" creationId="{40F63E56-EB17-4884-BF5B-4FFEDAFB1F8A}"/>
          </ac:spMkLst>
        </pc:spChg>
        <pc:spChg chg="add mod">
          <ac:chgData name="Alison Jagger" userId="b1c94611-6e56-48f0-8a81-e0e9a6508702" providerId="ADAL" clId="{D61DCF75-316F-411C-8197-318341146C3A}" dt="2023-01-02T22:03:18.352" v="75" actId="20577"/>
          <ac:spMkLst>
            <pc:docMk/>
            <pc:sldMk cId="3722874884" sldId="257"/>
            <ac:spMk id="5" creationId="{556A77BE-B876-4B42-806F-E1CD8B2931FB}"/>
          </ac:spMkLst>
        </pc:spChg>
        <pc:picChg chg="add del">
          <ac:chgData name="Alison Jagger" userId="b1c94611-6e56-48f0-8a81-e0e9a6508702" providerId="ADAL" clId="{D61DCF75-316F-411C-8197-318341146C3A}" dt="2023-01-02T21:48:33.010" v="62" actId="478"/>
          <ac:picMkLst>
            <pc:docMk/>
            <pc:sldMk cId="3722874884" sldId="257"/>
            <ac:picMk id="3" creationId="{626C1FE3-7BC7-4F7E-8EF6-3B819F470A02}"/>
          </ac:picMkLst>
        </pc:picChg>
        <pc:picChg chg="add mod">
          <ac:chgData name="Alison Jagger" userId="b1c94611-6e56-48f0-8a81-e0e9a6508702" providerId="ADAL" clId="{D61DCF75-316F-411C-8197-318341146C3A}" dt="2023-01-02T21:48:51.189" v="67" actId="1076"/>
          <ac:picMkLst>
            <pc:docMk/>
            <pc:sldMk cId="3722874884" sldId="257"/>
            <ac:picMk id="6" creationId="{2D14DC32-5418-404C-BD8B-433D3218B140}"/>
          </ac:picMkLst>
        </pc:picChg>
      </pc:sldChg>
      <pc:sldMasterChg chg="addSp delSp modSp">
        <pc:chgData name="Alison Jagger" userId="b1c94611-6e56-48f0-8a81-e0e9a6508702" providerId="ADAL" clId="{D61DCF75-316F-411C-8197-318341146C3A}" dt="2023-01-02T21:42:05.157" v="4"/>
        <pc:sldMasterMkLst>
          <pc:docMk/>
          <pc:sldMasterMk cId="714690495" sldId="2147483648"/>
        </pc:sldMasterMkLst>
        <pc:picChg chg="add del mod">
          <ac:chgData name="Alison Jagger" userId="b1c94611-6e56-48f0-8a81-e0e9a6508702" providerId="ADAL" clId="{D61DCF75-316F-411C-8197-318341146C3A}" dt="2023-01-02T21:42:04.749" v="3" actId="478"/>
          <ac:picMkLst>
            <pc:docMk/>
            <pc:sldMasterMk cId="714690495" sldId="2147483648"/>
            <ac:picMk id="7" creationId="{CD027FFF-0E10-495F-80E4-BEA5F6C3F727}"/>
          </ac:picMkLst>
        </pc:picChg>
        <pc:picChg chg="add">
          <ac:chgData name="Alison Jagger" userId="b1c94611-6e56-48f0-8a81-e0e9a6508702" providerId="ADAL" clId="{D61DCF75-316F-411C-8197-318341146C3A}" dt="2023-01-02T21:42:05.157" v="4"/>
          <ac:picMkLst>
            <pc:docMk/>
            <pc:sldMasterMk cId="714690495" sldId="2147483648"/>
            <ac:picMk id="8" creationId="{F3C85DC6-7709-4F09-BD5C-1FB735264C83}"/>
          </ac:picMkLst>
        </pc:picChg>
      </pc:sldMasterChg>
    </pc:docChg>
  </pc:docChgLst>
  <pc:docChgLst>
    <pc:chgData name="Alison Jagger" userId="b1c94611-6e56-48f0-8a81-e0e9a6508702" providerId="ADAL" clId="{21A3B285-D403-462B-B2A5-098F2AAA8A6A}"/>
    <pc:docChg chg="undo custSel addSld delSld modSld">
      <pc:chgData name="Alison Jagger" userId="b1c94611-6e56-48f0-8a81-e0e9a6508702" providerId="ADAL" clId="{21A3B285-D403-462B-B2A5-098F2AAA8A6A}" dt="2023-02-08T21:02:46.204" v="443" actId="20577"/>
      <pc:docMkLst>
        <pc:docMk/>
      </pc:docMkLst>
      <pc:sldChg chg="addSp modSp modAnim">
        <pc:chgData name="Alison Jagger" userId="b1c94611-6e56-48f0-8a81-e0e9a6508702" providerId="ADAL" clId="{21A3B285-D403-462B-B2A5-098F2AAA8A6A}" dt="2023-02-08T21:01:29.356" v="337" actId="20577"/>
        <pc:sldMkLst>
          <pc:docMk/>
          <pc:sldMk cId="3722874884" sldId="257"/>
        </pc:sldMkLst>
        <pc:spChg chg="mod">
          <ac:chgData name="Alison Jagger" userId="b1c94611-6e56-48f0-8a81-e0e9a6508702" providerId="ADAL" clId="{21A3B285-D403-462B-B2A5-098F2AAA8A6A}" dt="2023-02-08T20:56:45.985" v="123" actId="20577"/>
          <ac:spMkLst>
            <pc:docMk/>
            <pc:sldMk cId="3722874884" sldId="257"/>
            <ac:spMk id="2" creationId="{4077484C-DA78-43EB-8BA6-E62FB6447E5D}"/>
          </ac:spMkLst>
        </pc:spChg>
        <pc:spChg chg="add mod">
          <ac:chgData name="Alison Jagger" userId="b1c94611-6e56-48f0-8a81-e0e9a6508702" providerId="ADAL" clId="{21A3B285-D403-462B-B2A5-098F2AAA8A6A}" dt="2023-02-08T20:55:00.791" v="47" actId="1076"/>
          <ac:spMkLst>
            <pc:docMk/>
            <pc:sldMk cId="3722874884" sldId="257"/>
            <ac:spMk id="3" creationId="{ABD88E12-296C-4C69-9DD0-1F9CFD684BC4}"/>
          </ac:spMkLst>
        </pc:spChg>
        <pc:spChg chg="mod">
          <ac:chgData name="Alison Jagger" userId="b1c94611-6e56-48f0-8a81-e0e9a6508702" providerId="ADAL" clId="{21A3B285-D403-462B-B2A5-098F2AAA8A6A}" dt="2023-02-08T20:56:40.230" v="120" actId="14100"/>
          <ac:spMkLst>
            <pc:docMk/>
            <pc:sldMk cId="3722874884" sldId="257"/>
            <ac:spMk id="4" creationId="{40F63E56-EB17-4884-BF5B-4FFEDAFB1F8A}"/>
          </ac:spMkLst>
        </pc:spChg>
        <pc:spChg chg="add mod">
          <ac:chgData name="Alison Jagger" userId="b1c94611-6e56-48f0-8a81-e0e9a6508702" providerId="ADAL" clId="{21A3B285-D403-462B-B2A5-098F2AAA8A6A}" dt="2023-02-08T21:01:27.836" v="335" actId="1076"/>
          <ac:spMkLst>
            <pc:docMk/>
            <pc:sldMk cId="3722874884" sldId="257"/>
            <ac:spMk id="5" creationId="{08E661B8-6E71-4591-9CB7-AEDFC6A8753E}"/>
          </ac:spMkLst>
        </pc:spChg>
        <pc:spChg chg="add mod">
          <ac:chgData name="Alison Jagger" userId="b1c94611-6e56-48f0-8a81-e0e9a6508702" providerId="ADAL" clId="{21A3B285-D403-462B-B2A5-098F2AAA8A6A}" dt="2023-02-08T20:56:49.594" v="124" actId="1076"/>
          <ac:spMkLst>
            <pc:docMk/>
            <pc:sldMk cId="3722874884" sldId="257"/>
            <ac:spMk id="6" creationId="{43CCB3CD-B2DE-487A-A84F-7EB959B4206C}"/>
          </ac:spMkLst>
        </pc:spChg>
        <pc:spChg chg="add mod">
          <ac:chgData name="Alison Jagger" userId="b1c94611-6e56-48f0-8a81-e0e9a6508702" providerId="ADAL" clId="{21A3B285-D403-462B-B2A5-098F2AAA8A6A}" dt="2023-02-08T20:56:49.594" v="124" actId="1076"/>
          <ac:spMkLst>
            <pc:docMk/>
            <pc:sldMk cId="3722874884" sldId="257"/>
            <ac:spMk id="8" creationId="{1ABB7657-4EE9-4E9C-9B4E-1FBB33632382}"/>
          </ac:spMkLst>
        </pc:spChg>
        <pc:spChg chg="add mod">
          <ac:chgData name="Alison Jagger" userId="b1c94611-6e56-48f0-8a81-e0e9a6508702" providerId="ADAL" clId="{21A3B285-D403-462B-B2A5-098F2AAA8A6A}" dt="2023-02-08T20:56:49.594" v="124" actId="1076"/>
          <ac:spMkLst>
            <pc:docMk/>
            <pc:sldMk cId="3722874884" sldId="257"/>
            <ac:spMk id="9" creationId="{5A109F91-CDBE-4B10-A41A-5E40C349444F}"/>
          </ac:spMkLst>
        </pc:spChg>
        <pc:spChg chg="add mod">
          <ac:chgData name="Alison Jagger" userId="b1c94611-6e56-48f0-8a81-e0e9a6508702" providerId="ADAL" clId="{21A3B285-D403-462B-B2A5-098F2AAA8A6A}" dt="2023-02-08T20:56:49.594" v="124" actId="1076"/>
          <ac:spMkLst>
            <pc:docMk/>
            <pc:sldMk cId="3722874884" sldId="257"/>
            <ac:spMk id="10" creationId="{87509360-4453-45C7-B766-A4681566E90A}"/>
          </ac:spMkLst>
        </pc:spChg>
        <pc:spChg chg="add mod">
          <ac:chgData name="Alison Jagger" userId="b1c94611-6e56-48f0-8a81-e0e9a6508702" providerId="ADAL" clId="{21A3B285-D403-462B-B2A5-098F2AAA8A6A}" dt="2023-02-08T20:56:49.594" v="124" actId="1076"/>
          <ac:spMkLst>
            <pc:docMk/>
            <pc:sldMk cId="3722874884" sldId="257"/>
            <ac:spMk id="11" creationId="{9E94AE24-429B-4728-865A-7B30BA7546BC}"/>
          </ac:spMkLst>
        </pc:spChg>
        <pc:spChg chg="add mod">
          <ac:chgData name="Alison Jagger" userId="b1c94611-6e56-48f0-8a81-e0e9a6508702" providerId="ADAL" clId="{21A3B285-D403-462B-B2A5-098F2AAA8A6A}" dt="2023-02-08T21:01:13.878" v="327" actId="1076"/>
          <ac:spMkLst>
            <pc:docMk/>
            <pc:sldMk cId="3722874884" sldId="257"/>
            <ac:spMk id="12" creationId="{896A0B41-A244-4BAF-A160-C1B46C6575CF}"/>
          </ac:spMkLst>
        </pc:spChg>
        <pc:spChg chg="add mod">
          <ac:chgData name="Alison Jagger" userId="b1c94611-6e56-48f0-8a81-e0e9a6508702" providerId="ADAL" clId="{21A3B285-D403-462B-B2A5-098F2AAA8A6A}" dt="2023-02-08T21:01:15.664" v="328" actId="20577"/>
          <ac:spMkLst>
            <pc:docMk/>
            <pc:sldMk cId="3722874884" sldId="257"/>
            <ac:spMk id="13" creationId="{28B04F55-405D-4C41-8DC7-4CE93D278609}"/>
          </ac:spMkLst>
        </pc:spChg>
        <pc:spChg chg="add mod">
          <ac:chgData name="Alison Jagger" userId="b1c94611-6e56-48f0-8a81-e0e9a6508702" providerId="ADAL" clId="{21A3B285-D403-462B-B2A5-098F2AAA8A6A}" dt="2023-02-08T21:01:09.540" v="325" actId="1076"/>
          <ac:spMkLst>
            <pc:docMk/>
            <pc:sldMk cId="3722874884" sldId="257"/>
            <ac:spMk id="14" creationId="{FF628D7E-7153-46FC-A24C-475FA58265F2}"/>
          </ac:spMkLst>
        </pc:spChg>
        <pc:spChg chg="add mod">
          <ac:chgData name="Alison Jagger" userId="b1c94611-6e56-48f0-8a81-e0e9a6508702" providerId="ADAL" clId="{21A3B285-D403-462B-B2A5-098F2AAA8A6A}" dt="2023-02-08T20:56:49.594" v="124" actId="1076"/>
          <ac:spMkLst>
            <pc:docMk/>
            <pc:sldMk cId="3722874884" sldId="257"/>
            <ac:spMk id="16" creationId="{3FBF2CA6-0E40-4F0C-BF0D-A9D79B4CD99E}"/>
          </ac:spMkLst>
        </pc:spChg>
        <pc:spChg chg="add mod">
          <ac:chgData name="Alison Jagger" userId="b1c94611-6e56-48f0-8a81-e0e9a6508702" providerId="ADAL" clId="{21A3B285-D403-462B-B2A5-098F2AAA8A6A}" dt="2023-02-08T20:56:54.432" v="125" actId="1076"/>
          <ac:spMkLst>
            <pc:docMk/>
            <pc:sldMk cId="3722874884" sldId="257"/>
            <ac:spMk id="17" creationId="{A2FB1AAC-9AE0-4B0C-ABC7-6F22DD1A3D89}"/>
          </ac:spMkLst>
        </pc:spChg>
        <pc:spChg chg="add mod">
          <ac:chgData name="Alison Jagger" userId="b1c94611-6e56-48f0-8a81-e0e9a6508702" providerId="ADAL" clId="{21A3B285-D403-462B-B2A5-098F2AAA8A6A}" dt="2023-02-08T21:01:29.356" v="337" actId="20577"/>
          <ac:spMkLst>
            <pc:docMk/>
            <pc:sldMk cId="3722874884" sldId="257"/>
            <ac:spMk id="19" creationId="{5A1DE718-B2DD-4C2E-94E8-6DFF863860A4}"/>
          </ac:spMkLst>
        </pc:spChg>
        <pc:spChg chg="add mod">
          <ac:chgData name="Alison Jagger" userId="b1c94611-6e56-48f0-8a81-e0e9a6508702" providerId="ADAL" clId="{21A3B285-D403-462B-B2A5-098F2AAA8A6A}" dt="2023-02-08T21:00:05.477" v="317" actId="20577"/>
          <ac:spMkLst>
            <pc:docMk/>
            <pc:sldMk cId="3722874884" sldId="257"/>
            <ac:spMk id="20" creationId="{7D5622EF-C1C0-418B-A861-BE3601278E5F}"/>
          </ac:spMkLst>
        </pc:spChg>
        <pc:spChg chg="add mod">
          <ac:chgData name="Alison Jagger" userId="b1c94611-6e56-48f0-8a81-e0e9a6508702" providerId="ADAL" clId="{21A3B285-D403-462B-B2A5-098F2AAA8A6A}" dt="2023-02-08T20:57:13.238" v="132" actId="208"/>
          <ac:spMkLst>
            <pc:docMk/>
            <pc:sldMk cId="3722874884" sldId="257"/>
            <ac:spMk id="21" creationId="{54C154E7-976C-477B-952B-C0A13478E7D8}"/>
          </ac:spMkLst>
        </pc:spChg>
        <pc:cxnChg chg="add mod">
          <ac:chgData name="Alison Jagger" userId="b1c94611-6e56-48f0-8a81-e0e9a6508702" providerId="ADAL" clId="{21A3B285-D403-462B-B2A5-098F2AAA8A6A}" dt="2023-02-08T20:56:49.594" v="124" actId="1076"/>
          <ac:cxnSpMkLst>
            <pc:docMk/>
            <pc:sldMk cId="3722874884" sldId="257"/>
            <ac:cxnSpMk id="15" creationId="{56550DB3-5AC6-44F1-9EB5-68E036073F76}"/>
          </ac:cxnSpMkLst>
        </pc:cxnChg>
      </pc:sldChg>
      <pc:sldChg chg="modSp add modAnim">
        <pc:chgData name="Alison Jagger" userId="b1c94611-6e56-48f0-8a81-e0e9a6508702" providerId="ADAL" clId="{21A3B285-D403-462B-B2A5-098F2AAA8A6A}" dt="2023-02-08T21:01:53.046" v="348" actId="1076"/>
        <pc:sldMkLst>
          <pc:docMk/>
          <pc:sldMk cId="72053681" sldId="258"/>
        </pc:sldMkLst>
        <pc:spChg chg="mod">
          <ac:chgData name="Alison Jagger" userId="b1c94611-6e56-48f0-8a81-e0e9a6508702" providerId="ADAL" clId="{21A3B285-D403-462B-B2A5-098F2AAA8A6A}" dt="2023-02-08T21:01:46.996" v="346" actId="20577"/>
          <ac:spMkLst>
            <pc:docMk/>
            <pc:sldMk cId="72053681" sldId="258"/>
            <ac:spMk id="5" creationId="{08E661B8-6E71-4591-9CB7-AEDFC6A8753E}"/>
          </ac:spMkLst>
        </pc:spChg>
        <pc:spChg chg="mod">
          <ac:chgData name="Alison Jagger" userId="b1c94611-6e56-48f0-8a81-e0e9a6508702" providerId="ADAL" clId="{21A3B285-D403-462B-B2A5-098F2AAA8A6A}" dt="2023-02-08T21:01:34.862" v="338" actId="20577"/>
          <ac:spMkLst>
            <pc:docMk/>
            <pc:sldMk cId="72053681" sldId="258"/>
            <ac:spMk id="12" creationId="{896A0B41-A244-4BAF-A160-C1B46C6575CF}"/>
          </ac:spMkLst>
        </pc:spChg>
        <pc:spChg chg="mod">
          <ac:chgData name="Alison Jagger" userId="b1c94611-6e56-48f0-8a81-e0e9a6508702" providerId="ADAL" clId="{21A3B285-D403-462B-B2A5-098F2AAA8A6A}" dt="2023-02-08T21:01:37.033" v="339" actId="20577"/>
          <ac:spMkLst>
            <pc:docMk/>
            <pc:sldMk cId="72053681" sldId="258"/>
            <ac:spMk id="13" creationId="{28B04F55-405D-4C41-8DC7-4CE93D278609}"/>
          </ac:spMkLst>
        </pc:spChg>
        <pc:spChg chg="mod">
          <ac:chgData name="Alison Jagger" userId="b1c94611-6e56-48f0-8a81-e0e9a6508702" providerId="ADAL" clId="{21A3B285-D403-462B-B2A5-098F2AAA8A6A}" dt="2023-02-08T21:01:41.905" v="341" actId="1076"/>
          <ac:spMkLst>
            <pc:docMk/>
            <pc:sldMk cId="72053681" sldId="258"/>
            <ac:spMk id="14" creationId="{FF628D7E-7153-46FC-A24C-475FA58265F2}"/>
          </ac:spMkLst>
        </pc:spChg>
        <pc:spChg chg="mod">
          <ac:chgData name="Alison Jagger" userId="b1c94611-6e56-48f0-8a81-e0e9a6508702" providerId="ADAL" clId="{21A3B285-D403-462B-B2A5-098F2AAA8A6A}" dt="2023-02-08T21:01:53.046" v="348" actId="1076"/>
          <ac:spMkLst>
            <pc:docMk/>
            <pc:sldMk cId="72053681" sldId="258"/>
            <ac:spMk id="19" creationId="{5A1DE718-B2DD-4C2E-94E8-6DFF863860A4}"/>
          </ac:spMkLst>
        </pc:spChg>
      </pc:sldChg>
      <pc:sldChg chg="addSp modSp add del">
        <pc:chgData name="Alison Jagger" userId="b1c94611-6e56-48f0-8a81-e0e9a6508702" providerId="ADAL" clId="{21A3B285-D403-462B-B2A5-098F2AAA8A6A}" dt="2023-02-08T21:01:58.071" v="350" actId="2696"/>
        <pc:sldMkLst>
          <pc:docMk/>
          <pc:sldMk cId="1858780816" sldId="259"/>
        </pc:sldMkLst>
        <pc:spChg chg="add mod">
          <ac:chgData name="Alison Jagger" userId="b1c94611-6e56-48f0-8a81-e0e9a6508702" providerId="ADAL" clId="{21A3B285-D403-462B-B2A5-098F2AAA8A6A}" dt="2023-02-08T21:00:25.848" v="321" actId="1076"/>
          <ac:spMkLst>
            <pc:docMk/>
            <pc:sldMk cId="1858780816" sldId="259"/>
            <ac:spMk id="22" creationId="{ED6485A8-101E-4A9E-875E-4B968AE9D3E6}"/>
          </ac:spMkLst>
        </pc:spChg>
        <pc:spChg chg="add mod">
          <ac:chgData name="Alison Jagger" userId="b1c94611-6e56-48f0-8a81-e0e9a6508702" providerId="ADAL" clId="{21A3B285-D403-462B-B2A5-098F2AAA8A6A}" dt="2023-02-08T21:00:31.067" v="323" actId="1076"/>
          <ac:spMkLst>
            <pc:docMk/>
            <pc:sldMk cId="1858780816" sldId="259"/>
            <ac:spMk id="23" creationId="{D95070DC-742A-40E8-AD49-1B701E32DAE3}"/>
          </ac:spMkLst>
        </pc:spChg>
      </pc:sldChg>
      <pc:sldChg chg="modSp add">
        <pc:chgData name="Alison Jagger" userId="b1c94611-6e56-48f0-8a81-e0e9a6508702" providerId="ADAL" clId="{21A3B285-D403-462B-B2A5-098F2AAA8A6A}" dt="2023-02-08T21:02:46.204" v="443" actId="20577"/>
        <pc:sldMkLst>
          <pc:docMk/>
          <pc:sldMk cId="3534914128" sldId="260"/>
        </pc:sldMkLst>
        <pc:spChg chg="mod">
          <ac:chgData name="Alison Jagger" userId="b1c94611-6e56-48f0-8a81-e0e9a6508702" providerId="ADAL" clId="{21A3B285-D403-462B-B2A5-098F2AAA8A6A}" dt="2023-02-08T21:02:23.813" v="367" actId="20577"/>
          <ac:spMkLst>
            <pc:docMk/>
            <pc:sldMk cId="3534914128" sldId="260"/>
            <ac:spMk id="5" creationId="{08E661B8-6E71-4591-9CB7-AEDFC6A8753E}"/>
          </ac:spMkLst>
        </pc:spChg>
        <pc:spChg chg="mod">
          <ac:chgData name="Alison Jagger" userId="b1c94611-6e56-48f0-8a81-e0e9a6508702" providerId="ADAL" clId="{21A3B285-D403-462B-B2A5-098F2AAA8A6A}" dt="2023-02-08T21:02:30.215" v="371" actId="1076"/>
          <ac:spMkLst>
            <pc:docMk/>
            <pc:sldMk cId="3534914128" sldId="260"/>
            <ac:spMk id="19" creationId="{5A1DE718-B2DD-4C2E-94E8-6DFF863860A4}"/>
          </ac:spMkLst>
        </pc:spChg>
        <pc:spChg chg="mod">
          <ac:chgData name="Alison Jagger" userId="b1c94611-6e56-48f0-8a81-e0e9a6508702" providerId="ADAL" clId="{21A3B285-D403-462B-B2A5-098F2AAA8A6A}" dt="2023-02-08T21:02:46.204" v="443" actId="20577"/>
          <ac:spMkLst>
            <pc:docMk/>
            <pc:sldMk cId="3534914128" sldId="260"/>
            <ac:spMk id="20" creationId="{7D5622EF-C1C0-418B-A861-BE3601278E5F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0F284B-3F3F-49BB-B0BD-4E6ABED408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350A6AA-4D8A-431F-B620-8C3FA13FF3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17379C-64C0-4870-B017-C8382F2B6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FFD91A-6E21-4F3F-B96E-4D711F1F3E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C2DAA9-CC43-4489-9395-80892EAE6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40114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F50E2F-42DA-419A-9738-B7C0DE30B1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1682EA4-C62A-4CFC-B7CF-622130D217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77F52D-5AF8-458C-8D1E-855E617495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D5FEC6-471A-4DCB-B494-5DEEA62405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932777-23B3-4287-BA2C-4657D1B52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99444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C930C42-F001-49F6-9934-A0592628D4C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D85D3FE-543D-4910-99DF-83EF35BF0E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D3879D-0ACE-46C2-8C40-EBE633DF3D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98B373-505B-41D7-8194-D53283DA78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7A3E51-1B21-484A-942A-8B7C305A12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93070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1571D0-AD70-4CD1-9F4F-EF946E0176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CCBB9B-C84F-45E3-ACA2-E76FEAC049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C64EF4-F4D2-4646-AE9F-7005FB74C4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6E988E-E62F-4E85-B5AA-5C4FA93675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B128E8-0F6D-4D14-B6B2-92C9A9E103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9735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3CF3B3-460A-4F7B-96A5-417C46DB40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9D5298-3B66-4326-9E10-68D80A66FE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ED6852-A84E-45AE-AE61-B7C712373C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26913E-6F25-4251-9C8F-0375209EF3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A6CA3D-0A9E-4F8E-AA9A-225AC44F81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05497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958501-71EB-43D2-81C3-E59FE6779C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3A1A7C-4ABC-426A-82C5-3666E6CE828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0D553C7-FAEB-45F5-9399-0E32478AD8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8F8735-B325-410B-8AEF-B433D94AF0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91F054B-57A7-4F27-BF5C-A5455E1E12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A3A1EEB-11B4-4EDD-86AD-EF1A05664A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04825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56DAF0-C485-4547-8F35-43C9B1E681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72D383-9EF4-48F1-AD18-0C8A7D3C1B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1F4900-6D3F-4604-910B-69D6CBBA98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D84B3C3-C675-4ADB-9ABC-6A5DB001C3A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18FF4F6-948B-4A7E-8FA7-673EC0B9097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D46DEEB-8A5A-4C77-AD95-B837248291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C6F961C-ECD4-4217-A219-1D3483EFA3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03C5AF3-9AA1-489A-9DDB-00B7476293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23464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997DBA-0E8D-4EF5-B5D5-211333AC7E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E16CCBF-CB25-4038-9DD0-D4C743AAC3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E8BA507-6D50-4AE5-8DAB-7F513DF502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85EFB3A-8623-4DB3-9213-C454449A08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15442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78C01C1-E1DB-43D1-A095-7783A2C0C0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26FED01-C42A-432F-92B6-0326511F5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27C771-A5CB-403A-840C-77F9A9D6CA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10880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6548C2-C747-4969-AE14-662D398340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261B35-585D-45FD-8DF2-367A289888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4B52170-DFAC-462D-B58B-949ACEFC58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BF8CA9-C125-4804-9FA1-96C4A2C84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C114E22-304C-4E9C-B77A-97DA2F4513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2EE86E-CEC5-4C32-95E2-E7C939E3B4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90139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8D5BB5-2775-4555-9B6A-55902E62F2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BF717D2-2D94-426B-8B70-511B9EDCB4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B53F898-6E49-42D3-8F19-FEF173A1AC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891822-1996-476A-9333-8F4712101B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263E90-02F2-4F9E-B9FE-633C86BB18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DD9A5E6-E770-4C22-8151-BF762315BD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36719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F9E28EA-3B31-439A-AA28-3E16B71C0B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36BE87-D144-433F-B725-B3E45C6793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A41660-7C8B-494C-862A-21695DB9C19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86AB43-57F9-4522-898D-CBCC413FAF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C00B75-BD65-4042-9483-23C3AEDB3A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3C85DC6-7709-4F09-BD5C-1FB735264C83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1263750" y="6356350"/>
            <a:ext cx="928250" cy="50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690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0.png"/><Relationship Id="rId7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0.png"/><Relationship Id="rId7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5.png"/><Relationship Id="rId5" Type="http://schemas.openxmlformats.org/officeDocument/2006/relationships/image" Target="../media/image5.png"/><Relationship Id="rId10" Type="http://schemas.openxmlformats.org/officeDocument/2006/relationships/image" Target="../media/image14.png"/><Relationship Id="rId4" Type="http://schemas.openxmlformats.org/officeDocument/2006/relationships/image" Target="../media/image4.png"/><Relationship Id="rId9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0.png"/><Relationship Id="rId7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7.png"/><Relationship Id="rId5" Type="http://schemas.openxmlformats.org/officeDocument/2006/relationships/image" Target="../media/image5.png"/><Relationship Id="rId10" Type="http://schemas.openxmlformats.org/officeDocument/2006/relationships/image" Target="../media/image16.png"/><Relationship Id="rId4" Type="http://schemas.openxmlformats.org/officeDocument/2006/relationships/image" Target="../media/image4.png"/><Relationship Id="rId9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D55B8F3-496B-5314-C690-6B18D15428A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992" t="6543" r="4238" b="4938"/>
          <a:stretch>
            <a:fillRect/>
          </a:stretch>
        </p:blipFill>
        <p:spPr>
          <a:xfrm>
            <a:off x="1375832" y="368298"/>
            <a:ext cx="9440335" cy="6070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30124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🤔 Thinking Face Emoji | Thinking Emoji">
            <a:extLst>
              <a:ext uri="{FF2B5EF4-FFF2-40B4-BE49-F238E27FC236}">
                <a16:creationId xmlns:a16="http://schemas.microsoft.com/office/drawing/2014/main" id="{94F11B4A-EB6B-4511-816F-970BAE8615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3455" y="143948"/>
            <a:ext cx="1353560" cy="1353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077484C-DA78-43EB-8BA6-E62FB6447E5D}"/>
              </a:ext>
            </a:extLst>
          </p:cNvPr>
          <p:cNvSpPr txBox="1">
            <a:spLocks/>
          </p:cNvSpPr>
          <p:nvPr/>
        </p:nvSpPr>
        <p:spPr>
          <a:xfrm>
            <a:off x="362315" y="1497508"/>
            <a:ext cx="10441811" cy="398397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00" dirty="0">
              <a:solidFill>
                <a:srgbClr val="00B050"/>
              </a:solidFill>
            </a:endParaRPr>
          </a:p>
          <a:p>
            <a:pPr marL="278606" indent="-278606">
              <a:buFont typeface="+mj-lt"/>
              <a:buAutoNum type="arabicPeriod" startAt="3"/>
            </a:pPr>
            <a:endParaRPr lang="en-GB" sz="1463" dirty="0">
              <a:solidFill>
                <a:srgbClr val="00B050"/>
              </a:solidFill>
            </a:endParaRPr>
          </a:p>
        </p:txBody>
      </p:sp>
      <p:sp>
        <p:nvSpPr>
          <p:cNvPr id="4" name="Text Placeholder 14">
            <a:extLst>
              <a:ext uri="{FF2B5EF4-FFF2-40B4-BE49-F238E27FC236}">
                <a16:creationId xmlns:a16="http://schemas.microsoft.com/office/drawing/2014/main" id="{40F63E56-EB17-4884-BF5B-4FFEDAFB1F8A}"/>
              </a:ext>
            </a:extLst>
          </p:cNvPr>
          <p:cNvSpPr txBox="1">
            <a:spLocks/>
          </p:cNvSpPr>
          <p:nvPr/>
        </p:nvSpPr>
        <p:spPr>
          <a:xfrm>
            <a:off x="362316" y="1497508"/>
            <a:ext cx="10441810" cy="4068791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Dotum" panose="020B0600000101010101" pitchFamily="34" charset="-127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sz="3200" dirty="0"/>
          </a:p>
        </p:txBody>
      </p:sp>
      <p:sp>
        <p:nvSpPr>
          <p:cNvPr id="7" name="Google Shape;52;p13">
            <a:extLst>
              <a:ext uri="{FF2B5EF4-FFF2-40B4-BE49-F238E27FC236}">
                <a16:creationId xmlns:a16="http://schemas.microsoft.com/office/drawing/2014/main" id="{062E23AD-7842-4075-B106-13255261F7B1}"/>
              </a:ext>
            </a:extLst>
          </p:cNvPr>
          <p:cNvSpPr/>
          <p:nvPr/>
        </p:nvSpPr>
        <p:spPr>
          <a:xfrm rot="21442776">
            <a:off x="344873" y="304680"/>
            <a:ext cx="3587879" cy="872503"/>
          </a:xfrm>
          <a:custGeom>
            <a:avLst/>
            <a:gdLst>
              <a:gd name="csX0" fmla="*/ 0 w 3587879"/>
              <a:gd name="csY0" fmla="*/ 0 h 872503"/>
              <a:gd name="csX1" fmla="*/ 633859 w 3587879"/>
              <a:gd name="csY1" fmla="*/ 0 h 872503"/>
              <a:gd name="csX2" fmla="*/ 1160081 w 3587879"/>
              <a:gd name="csY2" fmla="*/ 0 h 872503"/>
              <a:gd name="csX3" fmla="*/ 1722182 w 3587879"/>
              <a:gd name="csY3" fmla="*/ 0 h 872503"/>
              <a:gd name="csX4" fmla="*/ 2320162 w 3587879"/>
              <a:gd name="csY4" fmla="*/ 0 h 872503"/>
              <a:gd name="csX5" fmla="*/ 2954020 w 3587879"/>
              <a:gd name="csY5" fmla="*/ 0 h 872503"/>
              <a:gd name="csX6" fmla="*/ 3587879 w 3587879"/>
              <a:gd name="csY6" fmla="*/ 0 h 872503"/>
              <a:gd name="csX7" fmla="*/ 3587879 w 3587879"/>
              <a:gd name="csY7" fmla="*/ 436252 h 872503"/>
              <a:gd name="csX8" fmla="*/ 3587879 w 3587879"/>
              <a:gd name="csY8" fmla="*/ 872503 h 872503"/>
              <a:gd name="csX9" fmla="*/ 3097536 w 3587879"/>
              <a:gd name="csY9" fmla="*/ 872503 h 872503"/>
              <a:gd name="csX10" fmla="*/ 2571313 w 3587879"/>
              <a:gd name="csY10" fmla="*/ 872503 h 872503"/>
              <a:gd name="csX11" fmla="*/ 1973333 w 3587879"/>
              <a:gd name="csY11" fmla="*/ 872503 h 872503"/>
              <a:gd name="csX12" fmla="*/ 1482990 w 3587879"/>
              <a:gd name="csY12" fmla="*/ 872503 h 872503"/>
              <a:gd name="csX13" fmla="*/ 813253 w 3587879"/>
              <a:gd name="csY13" fmla="*/ 872503 h 872503"/>
              <a:gd name="csX14" fmla="*/ 0 w 3587879"/>
              <a:gd name="csY14" fmla="*/ 872503 h 872503"/>
              <a:gd name="csX15" fmla="*/ 0 w 3587879"/>
              <a:gd name="csY15" fmla="*/ 444977 h 872503"/>
              <a:gd name="csX16" fmla="*/ 0 w 3587879"/>
              <a:gd name="csY16" fmla="*/ 0 h 87250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</a:cxnLst>
            <a:rect l="l" t="t" r="r" b="b"/>
            <a:pathLst>
              <a:path w="3587879" h="872503" fill="none" extrusionOk="0">
                <a:moveTo>
                  <a:pt x="0" y="0"/>
                </a:moveTo>
                <a:cubicBezTo>
                  <a:pt x="280035" y="-23282"/>
                  <a:pt x="319268" y="7794"/>
                  <a:pt x="633859" y="0"/>
                </a:cubicBezTo>
                <a:cubicBezTo>
                  <a:pt x="948450" y="-7794"/>
                  <a:pt x="964037" y="-8976"/>
                  <a:pt x="1160081" y="0"/>
                </a:cubicBezTo>
                <a:cubicBezTo>
                  <a:pt x="1356125" y="8976"/>
                  <a:pt x="1511106" y="24180"/>
                  <a:pt x="1722182" y="0"/>
                </a:cubicBezTo>
                <a:cubicBezTo>
                  <a:pt x="1933258" y="-24180"/>
                  <a:pt x="2151342" y="21630"/>
                  <a:pt x="2320162" y="0"/>
                </a:cubicBezTo>
                <a:cubicBezTo>
                  <a:pt x="2488982" y="-21630"/>
                  <a:pt x="2761554" y="11848"/>
                  <a:pt x="2954020" y="0"/>
                </a:cubicBezTo>
                <a:cubicBezTo>
                  <a:pt x="3146486" y="-11848"/>
                  <a:pt x="3383413" y="20135"/>
                  <a:pt x="3587879" y="0"/>
                </a:cubicBezTo>
                <a:cubicBezTo>
                  <a:pt x="3601373" y="128488"/>
                  <a:pt x="3593865" y="323569"/>
                  <a:pt x="3587879" y="436252"/>
                </a:cubicBezTo>
                <a:cubicBezTo>
                  <a:pt x="3581893" y="548935"/>
                  <a:pt x="3608832" y="729461"/>
                  <a:pt x="3587879" y="872503"/>
                </a:cubicBezTo>
                <a:cubicBezTo>
                  <a:pt x="3349950" y="857349"/>
                  <a:pt x="3270383" y="896907"/>
                  <a:pt x="3097536" y="872503"/>
                </a:cubicBezTo>
                <a:cubicBezTo>
                  <a:pt x="2924689" y="848099"/>
                  <a:pt x="2697249" y="863872"/>
                  <a:pt x="2571313" y="872503"/>
                </a:cubicBezTo>
                <a:cubicBezTo>
                  <a:pt x="2445377" y="881134"/>
                  <a:pt x="2098595" y="882075"/>
                  <a:pt x="1973333" y="872503"/>
                </a:cubicBezTo>
                <a:cubicBezTo>
                  <a:pt x="1848071" y="862931"/>
                  <a:pt x="1706539" y="870677"/>
                  <a:pt x="1482990" y="872503"/>
                </a:cubicBezTo>
                <a:cubicBezTo>
                  <a:pt x="1259441" y="874329"/>
                  <a:pt x="1120124" y="890752"/>
                  <a:pt x="813253" y="872503"/>
                </a:cubicBezTo>
                <a:cubicBezTo>
                  <a:pt x="506382" y="854254"/>
                  <a:pt x="373655" y="911809"/>
                  <a:pt x="0" y="872503"/>
                </a:cubicBezTo>
                <a:cubicBezTo>
                  <a:pt x="19664" y="714414"/>
                  <a:pt x="-9652" y="539440"/>
                  <a:pt x="0" y="444977"/>
                </a:cubicBezTo>
                <a:cubicBezTo>
                  <a:pt x="9652" y="350514"/>
                  <a:pt x="6923" y="116589"/>
                  <a:pt x="0" y="0"/>
                </a:cubicBezTo>
                <a:close/>
              </a:path>
              <a:path w="3587879" h="872503" stroke="0" extrusionOk="0">
                <a:moveTo>
                  <a:pt x="0" y="0"/>
                </a:moveTo>
                <a:cubicBezTo>
                  <a:pt x="327434" y="-10558"/>
                  <a:pt x="471858" y="33327"/>
                  <a:pt x="669737" y="0"/>
                </a:cubicBezTo>
                <a:cubicBezTo>
                  <a:pt x="867616" y="-33327"/>
                  <a:pt x="1024210" y="-17845"/>
                  <a:pt x="1267717" y="0"/>
                </a:cubicBezTo>
                <a:cubicBezTo>
                  <a:pt x="1511224" y="17845"/>
                  <a:pt x="1627387" y="22859"/>
                  <a:pt x="1793939" y="0"/>
                </a:cubicBezTo>
                <a:cubicBezTo>
                  <a:pt x="1960491" y="-22859"/>
                  <a:pt x="2264879" y="-29853"/>
                  <a:pt x="2391919" y="0"/>
                </a:cubicBezTo>
                <a:cubicBezTo>
                  <a:pt x="2518959" y="29853"/>
                  <a:pt x="2774888" y="32902"/>
                  <a:pt x="3061657" y="0"/>
                </a:cubicBezTo>
                <a:cubicBezTo>
                  <a:pt x="3348426" y="-32902"/>
                  <a:pt x="3330588" y="16074"/>
                  <a:pt x="3587879" y="0"/>
                </a:cubicBezTo>
                <a:cubicBezTo>
                  <a:pt x="3572784" y="198621"/>
                  <a:pt x="3605633" y="224458"/>
                  <a:pt x="3587879" y="410076"/>
                </a:cubicBezTo>
                <a:cubicBezTo>
                  <a:pt x="3570125" y="595694"/>
                  <a:pt x="3596480" y="711375"/>
                  <a:pt x="3587879" y="872503"/>
                </a:cubicBezTo>
                <a:cubicBezTo>
                  <a:pt x="3429786" y="852366"/>
                  <a:pt x="3267471" y="866177"/>
                  <a:pt x="3025778" y="872503"/>
                </a:cubicBezTo>
                <a:cubicBezTo>
                  <a:pt x="2784085" y="878829"/>
                  <a:pt x="2708252" y="856762"/>
                  <a:pt x="2463677" y="872503"/>
                </a:cubicBezTo>
                <a:cubicBezTo>
                  <a:pt x="2219102" y="888244"/>
                  <a:pt x="2152670" y="875024"/>
                  <a:pt x="1901576" y="872503"/>
                </a:cubicBezTo>
                <a:cubicBezTo>
                  <a:pt x="1650482" y="869982"/>
                  <a:pt x="1568516" y="897552"/>
                  <a:pt x="1267717" y="872503"/>
                </a:cubicBezTo>
                <a:cubicBezTo>
                  <a:pt x="966918" y="847454"/>
                  <a:pt x="965626" y="898644"/>
                  <a:pt x="741495" y="872503"/>
                </a:cubicBezTo>
                <a:cubicBezTo>
                  <a:pt x="517364" y="846362"/>
                  <a:pt x="153740" y="850055"/>
                  <a:pt x="0" y="872503"/>
                </a:cubicBezTo>
                <a:cubicBezTo>
                  <a:pt x="-1907" y="696593"/>
                  <a:pt x="9160" y="545382"/>
                  <a:pt x="0" y="427526"/>
                </a:cubicBezTo>
                <a:cubicBezTo>
                  <a:pt x="-9160" y="309670"/>
                  <a:pt x="-7912" y="109554"/>
                  <a:pt x="0" y="0"/>
                </a:cubicBezTo>
                <a:close/>
              </a:path>
            </a:pathLst>
          </a:custGeom>
          <a:solidFill>
            <a:srgbClr val="CCCCFF"/>
          </a:solidFill>
          <a:ln w="1270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  <a:extLst>
              <a:ext uri="{C807C97D-BFC1-408E-A445-0C87EB9F89A2}">
                <ask:lineSketchStyleProps xmlns:ask="http://schemas.microsoft.com/office/drawing/2018/sketchyshapes" sd="981765707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 u="none" dirty="0">
                <a:latin typeface="+mn-lt"/>
              </a:rPr>
              <a:t>Spot the mistake</a:t>
            </a:r>
            <a:endParaRPr sz="3200" b="1" u="none" dirty="0">
              <a:latin typeface="+mn-lt"/>
            </a:endParaRPr>
          </a:p>
        </p:txBody>
      </p:sp>
      <p:sp>
        <p:nvSpPr>
          <p:cNvPr id="6" name="Parallelogram 5">
            <a:extLst>
              <a:ext uri="{FF2B5EF4-FFF2-40B4-BE49-F238E27FC236}">
                <a16:creationId xmlns:a16="http://schemas.microsoft.com/office/drawing/2014/main" id="{43CCB3CD-B2DE-487A-A84F-7EB959B4206C}"/>
              </a:ext>
            </a:extLst>
          </p:cNvPr>
          <p:cNvSpPr/>
          <p:nvPr/>
        </p:nvSpPr>
        <p:spPr>
          <a:xfrm>
            <a:off x="1626451" y="2899360"/>
            <a:ext cx="3542190" cy="1782192"/>
          </a:xfrm>
          <a:prstGeom prst="parallelogram">
            <a:avLst>
              <a:gd name="adj" fmla="val 44925"/>
            </a:avLst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1ABB7657-4EE9-4E9C-9B4E-1FBB33632382}"/>
                  </a:ext>
                </a:extLst>
              </p:cNvPr>
              <p:cNvSpPr txBox="1"/>
              <p:nvPr/>
            </p:nvSpPr>
            <p:spPr>
              <a:xfrm>
                <a:off x="3486858" y="2751982"/>
                <a:ext cx="258083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≫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1ABB7657-4EE9-4E9C-9B4E-1FBB336323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86858" y="2751982"/>
                <a:ext cx="258083" cy="276999"/>
              </a:xfrm>
              <a:prstGeom prst="rect">
                <a:avLst/>
              </a:prstGeom>
              <a:blipFill>
                <a:blip r:embed="rId3"/>
                <a:stretch>
                  <a:fillRect l="-21429" r="-21429" b="-869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5A109F91-CDBE-4B10-A41A-5E40C349444F}"/>
                  </a:ext>
                </a:extLst>
              </p:cNvPr>
              <p:cNvSpPr txBox="1"/>
              <p:nvPr/>
            </p:nvSpPr>
            <p:spPr>
              <a:xfrm>
                <a:off x="2858023" y="4534174"/>
                <a:ext cx="258083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≫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5A109F91-CDBE-4B10-A41A-5E40C34944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58023" y="4534174"/>
                <a:ext cx="258083" cy="276999"/>
              </a:xfrm>
              <a:prstGeom prst="rect">
                <a:avLst/>
              </a:prstGeom>
              <a:blipFill>
                <a:blip r:embed="rId4"/>
                <a:stretch>
                  <a:fillRect l="-21429" r="-21429" b="-1111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87509360-4453-45C7-B766-A4681566E90A}"/>
                  </a:ext>
                </a:extLst>
              </p:cNvPr>
              <p:cNvSpPr txBox="1"/>
              <p:nvPr/>
            </p:nvSpPr>
            <p:spPr>
              <a:xfrm rot="17409187">
                <a:off x="1918469" y="3616443"/>
                <a:ext cx="226023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&gt;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87509360-4453-45C7-B766-A4681566E9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7409187">
                <a:off x="1918469" y="3616443"/>
                <a:ext cx="226023" cy="276999"/>
              </a:xfrm>
              <a:prstGeom prst="rect">
                <a:avLst/>
              </a:prstGeom>
              <a:blipFill>
                <a:blip r:embed="rId5"/>
                <a:stretch>
                  <a:fillRect t="-5769" r="-8929" b="-1346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9E94AE24-429B-4728-865A-7B30BA7546BC}"/>
                  </a:ext>
                </a:extLst>
              </p:cNvPr>
              <p:cNvSpPr txBox="1"/>
              <p:nvPr/>
            </p:nvSpPr>
            <p:spPr>
              <a:xfrm rot="17409187">
                <a:off x="4627637" y="3679488"/>
                <a:ext cx="226023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&gt;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9E94AE24-429B-4728-865A-7B30BA7546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7409187">
                <a:off x="4627637" y="3679488"/>
                <a:ext cx="226023" cy="276999"/>
              </a:xfrm>
              <a:prstGeom prst="rect">
                <a:avLst/>
              </a:prstGeom>
              <a:blipFill>
                <a:blip r:embed="rId6"/>
                <a:stretch>
                  <a:fillRect t="-7843" r="-7018" b="-1568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896A0B41-A244-4BAF-A160-C1B46C6575CF}"/>
                  </a:ext>
                </a:extLst>
              </p:cNvPr>
              <p:cNvSpPr txBox="1"/>
              <p:nvPr/>
            </p:nvSpPr>
            <p:spPr>
              <a:xfrm>
                <a:off x="2548946" y="4782364"/>
                <a:ext cx="680827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r>
                        <a:rPr lang="en-GB" sz="2000" b="0" i="1" smtClean="0">
                          <a:latin typeface="Cambria Math" panose="02040503050406030204" pitchFamily="18" charset="0"/>
                        </a:rPr>
                        <m:t>15</m:t>
                      </m:r>
                      <m:r>
                        <a:rPr lang="en-GB" sz="2000" b="0" i="1" smtClean="0">
                          <a:latin typeface="Cambria Math" panose="02040503050406030204" pitchFamily="18" charset="0"/>
                        </a:rPr>
                        <m:t>𝑐𝑚</m:t>
                      </m:r>
                    </m:oMath>
                  </m:oMathPara>
                </a14:m>
                <a:endParaRPr lang="en-GB" sz="2000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896A0B41-A244-4BAF-A160-C1B46C6575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48946" y="4782364"/>
                <a:ext cx="680827" cy="307777"/>
              </a:xfrm>
              <a:prstGeom prst="rect">
                <a:avLst/>
              </a:prstGeom>
              <a:blipFill>
                <a:blip r:embed="rId7"/>
                <a:stretch>
                  <a:fillRect l="-8036" r="-7143" b="-800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28B04F55-405D-4C41-8DC7-4CE93D278609}"/>
                  </a:ext>
                </a:extLst>
              </p:cNvPr>
              <p:cNvSpPr txBox="1"/>
              <p:nvPr/>
            </p:nvSpPr>
            <p:spPr>
              <a:xfrm>
                <a:off x="4855958" y="3790456"/>
                <a:ext cx="680827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r>
                        <a:rPr lang="en-GB" sz="2000" b="0" i="1" smtClean="0">
                          <a:latin typeface="Cambria Math" panose="02040503050406030204" pitchFamily="18" charset="0"/>
                        </a:rPr>
                        <m:t>14</m:t>
                      </m:r>
                      <m:r>
                        <a:rPr lang="en-GB" sz="2000" b="0" i="1" smtClean="0">
                          <a:latin typeface="Cambria Math" panose="02040503050406030204" pitchFamily="18" charset="0"/>
                        </a:rPr>
                        <m:t>𝑐𝑚</m:t>
                      </m:r>
                    </m:oMath>
                  </m:oMathPara>
                </a14:m>
                <a:endParaRPr lang="en-GB" sz="2000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28B04F55-405D-4C41-8DC7-4CE93D2786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55958" y="3790456"/>
                <a:ext cx="680827" cy="307777"/>
              </a:xfrm>
              <a:prstGeom prst="rect">
                <a:avLst/>
              </a:prstGeom>
              <a:blipFill>
                <a:blip r:embed="rId8"/>
                <a:stretch>
                  <a:fillRect l="-9009" r="-7207" b="-600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FF628D7E-7153-46FC-A24C-475FA58265F2}"/>
                  </a:ext>
                </a:extLst>
              </p:cNvPr>
              <p:cNvSpPr txBox="1"/>
              <p:nvPr/>
            </p:nvSpPr>
            <p:spPr>
              <a:xfrm>
                <a:off x="2671130" y="3664021"/>
                <a:ext cx="680827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r>
                        <a:rPr lang="en-GB" sz="2000" b="0" i="1" smtClean="0">
                          <a:latin typeface="Cambria Math" panose="02040503050406030204" pitchFamily="18" charset="0"/>
                        </a:rPr>
                        <m:t>13</m:t>
                      </m:r>
                      <m:r>
                        <a:rPr lang="en-GB" sz="2000" b="0" i="1" smtClean="0">
                          <a:latin typeface="Cambria Math" panose="02040503050406030204" pitchFamily="18" charset="0"/>
                        </a:rPr>
                        <m:t>𝑐𝑚</m:t>
                      </m:r>
                    </m:oMath>
                  </m:oMathPara>
                </a14:m>
                <a:endParaRPr lang="en-GB" sz="2000" dirty="0"/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FF628D7E-7153-46FC-A24C-475FA58265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71130" y="3664021"/>
                <a:ext cx="680827" cy="307777"/>
              </a:xfrm>
              <a:prstGeom prst="rect">
                <a:avLst/>
              </a:prstGeom>
              <a:blipFill>
                <a:blip r:embed="rId9"/>
                <a:stretch>
                  <a:fillRect l="-8036" r="-7143" b="-588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56550DB3-5AC6-44F1-9EB5-68E036073F76}"/>
              </a:ext>
            </a:extLst>
          </p:cNvPr>
          <p:cNvCxnSpPr>
            <a:stCxn id="6" idx="4"/>
            <a:endCxn id="6" idx="0"/>
          </p:cNvCxnSpPr>
          <p:nvPr/>
        </p:nvCxnSpPr>
        <p:spPr>
          <a:xfrm flipV="1">
            <a:off x="3397546" y="2899360"/>
            <a:ext cx="0" cy="1782192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>
            <a:extLst>
              <a:ext uri="{FF2B5EF4-FFF2-40B4-BE49-F238E27FC236}">
                <a16:creationId xmlns:a16="http://schemas.microsoft.com/office/drawing/2014/main" id="{3FBF2CA6-0E40-4F0C-BF0D-A9D79B4CD99E}"/>
              </a:ext>
            </a:extLst>
          </p:cNvPr>
          <p:cNvSpPr/>
          <p:nvPr/>
        </p:nvSpPr>
        <p:spPr>
          <a:xfrm>
            <a:off x="3394849" y="4456673"/>
            <a:ext cx="216000" cy="216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BD88E12-296C-4C69-9DD0-1F9CFD684BC4}"/>
              </a:ext>
            </a:extLst>
          </p:cNvPr>
          <p:cNvSpPr txBox="1"/>
          <p:nvPr/>
        </p:nvSpPr>
        <p:spPr>
          <a:xfrm>
            <a:off x="603681" y="1898932"/>
            <a:ext cx="51535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Calculate the area of this parallelogram.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2FB1AAC-9AE0-4B0C-ABC7-6F22DD1A3D89}"/>
              </a:ext>
            </a:extLst>
          </p:cNvPr>
          <p:cNvSpPr txBox="1"/>
          <p:nvPr/>
        </p:nvSpPr>
        <p:spPr>
          <a:xfrm>
            <a:off x="8732632" y="4864564"/>
            <a:ext cx="19271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……………. cm</a:t>
            </a:r>
            <a:r>
              <a:rPr lang="en-GB" sz="2400" baseline="30000" dirty="0"/>
              <a:t>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08E661B8-6E71-4591-9CB7-AEDFC6A8753E}"/>
                  </a:ext>
                </a:extLst>
              </p:cNvPr>
              <p:cNvSpPr txBox="1"/>
              <p:nvPr/>
            </p:nvSpPr>
            <p:spPr>
              <a:xfrm>
                <a:off x="5632115" y="2951544"/>
                <a:ext cx="5088252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r>
                        <a:rPr lang="en-GB" sz="36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15+14+15+14=58</m:t>
                      </m:r>
                    </m:oMath>
                  </m:oMathPara>
                </a14:m>
                <a:endParaRPr lang="en-GB" sz="36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08E661B8-6E71-4591-9CB7-AEDFC6A875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32115" y="2951544"/>
                <a:ext cx="5088252" cy="646331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5A1DE718-B2DD-4C2E-94E8-6DFF863860A4}"/>
                  </a:ext>
                </a:extLst>
              </p:cNvPr>
              <p:cNvSpPr txBox="1"/>
              <p:nvPr/>
            </p:nvSpPr>
            <p:spPr>
              <a:xfrm>
                <a:off x="8985611" y="4599454"/>
                <a:ext cx="798616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r>
                        <a:rPr lang="en-GB" sz="36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58</m:t>
                      </m:r>
                    </m:oMath>
                  </m:oMathPara>
                </a14:m>
                <a:endParaRPr lang="en-GB" sz="36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5A1DE718-B2DD-4C2E-94E8-6DFF863860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85611" y="4599454"/>
                <a:ext cx="798616" cy="646331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TextBox 19">
            <a:extLst>
              <a:ext uri="{FF2B5EF4-FFF2-40B4-BE49-F238E27FC236}">
                <a16:creationId xmlns:a16="http://schemas.microsoft.com/office/drawing/2014/main" id="{7D5622EF-C1C0-418B-A861-BE3601278E5F}"/>
              </a:ext>
            </a:extLst>
          </p:cNvPr>
          <p:cNvSpPr txBox="1"/>
          <p:nvPr/>
        </p:nvSpPr>
        <p:spPr>
          <a:xfrm>
            <a:off x="439664" y="5646402"/>
            <a:ext cx="102200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0" i="0" dirty="0">
                <a:solidFill>
                  <a:srgbClr val="7030A0"/>
                </a:solidFill>
                <a:latin typeface="+mj-lt"/>
                <a:ea typeface="Cambria Math" panose="02040503050406030204" pitchFamily="18" charset="0"/>
              </a:rPr>
              <a:t>They have calculated the perimeter and not the area.</a:t>
            </a:r>
            <a:endParaRPr lang="en-GB" sz="2800" dirty="0">
              <a:solidFill>
                <a:srgbClr val="7030A0"/>
              </a:solidFill>
            </a:endParaRPr>
          </a:p>
        </p:txBody>
      </p:sp>
      <p:sp>
        <p:nvSpPr>
          <p:cNvPr id="21" name="Text Placeholder 14">
            <a:extLst>
              <a:ext uri="{FF2B5EF4-FFF2-40B4-BE49-F238E27FC236}">
                <a16:creationId xmlns:a16="http://schemas.microsoft.com/office/drawing/2014/main" id="{54C154E7-976C-477B-952B-C0A13478E7D8}"/>
              </a:ext>
            </a:extLst>
          </p:cNvPr>
          <p:cNvSpPr txBox="1">
            <a:spLocks/>
          </p:cNvSpPr>
          <p:nvPr/>
        </p:nvSpPr>
        <p:spPr>
          <a:xfrm>
            <a:off x="354246" y="5598093"/>
            <a:ext cx="10441810" cy="1079481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Dotum" panose="020B0600000101010101" pitchFamily="34" charset="-127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3722874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🤔 Thinking Face Emoji | Thinking Emoji">
            <a:extLst>
              <a:ext uri="{FF2B5EF4-FFF2-40B4-BE49-F238E27FC236}">
                <a16:creationId xmlns:a16="http://schemas.microsoft.com/office/drawing/2014/main" id="{94F11B4A-EB6B-4511-816F-970BAE8615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3455" y="143948"/>
            <a:ext cx="1353560" cy="1353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077484C-DA78-43EB-8BA6-E62FB6447E5D}"/>
              </a:ext>
            </a:extLst>
          </p:cNvPr>
          <p:cNvSpPr txBox="1">
            <a:spLocks/>
          </p:cNvSpPr>
          <p:nvPr/>
        </p:nvSpPr>
        <p:spPr>
          <a:xfrm>
            <a:off x="362315" y="1497508"/>
            <a:ext cx="10441811" cy="398397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00" dirty="0">
              <a:solidFill>
                <a:srgbClr val="00B050"/>
              </a:solidFill>
            </a:endParaRPr>
          </a:p>
          <a:p>
            <a:pPr marL="278606" indent="-278606">
              <a:buFont typeface="+mj-lt"/>
              <a:buAutoNum type="arabicPeriod" startAt="3"/>
            </a:pPr>
            <a:endParaRPr lang="en-GB" sz="1463" dirty="0">
              <a:solidFill>
                <a:srgbClr val="00B050"/>
              </a:solidFill>
            </a:endParaRPr>
          </a:p>
        </p:txBody>
      </p:sp>
      <p:sp>
        <p:nvSpPr>
          <p:cNvPr id="4" name="Text Placeholder 14">
            <a:extLst>
              <a:ext uri="{FF2B5EF4-FFF2-40B4-BE49-F238E27FC236}">
                <a16:creationId xmlns:a16="http://schemas.microsoft.com/office/drawing/2014/main" id="{40F63E56-EB17-4884-BF5B-4FFEDAFB1F8A}"/>
              </a:ext>
            </a:extLst>
          </p:cNvPr>
          <p:cNvSpPr txBox="1">
            <a:spLocks/>
          </p:cNvSpPr>
          <p:nvPr/>
        </p:nvSpPr>
        <p:spPr>
          <a:xfrm>
            <a:off x="362316" y="1497508"/>
            <a:ext cx="10441810" cy="4068791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Dotum" panose="020B0600000101010101" pitchFamily="34" charset="-127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sz="3200" dirty="0"/>
          </a:p>
        </p:txBody>
      </p:sp>
      <p:sp>
        <p:nvSpPr>
          <p:cNvPr id="7" name="Google Shape;52;p13">
            <a:extLst>
              <a:ext uri="{FF2B5EF4-FFF2-40B4-BE49-F238E27FC236}">
                <a16:creationId xmlns:a16="http://schemas.microsoft.com/office/drawing/2014/main" id="{062E23AD-7842-4075-B106-13255261F7B1}"/>
              </a:ext>
            </a:extLst>
          </p:cNvPr>
          <p:cNvSpPr/>
          <p:nvPr/>
        </p:nvSpPr>
        <p:spPr>
          <a:xfrm rot="21442776">
            <a:off x="344873" y="304680"/>
            <a:ext cx="3587879" cy="872503"/>
          </a:xfrm>
          <a:custGeom>
            <a:avLst/>
            <a:gdLst>
              <a:gd name="csX0" fmla="*/ 0 w 3587879"/>
              <a:gd name="csY0" fmla="*/ 0 h 872503"/>
              <a:gd name="csX1" fmla="*/ 633859 w 3587879"/>
              <a:gd name="csY1" fmla="*/ 0 h 872503"/>
              <a:gd name="csX2" fmla="*/ 1160081 w 3587879"/>
              <a:gd name="csY2" fmla="*/ 0 h 872503"/>
              <a:gd name="csX3" fmla="*/ 1722182 w 3587879"/>
              <a:gd name="csY3" fmla="*/ 0 h 872503"/>
              <a:gd name="csX4" fmla="*/ 2320162 w 3587879"/>
              <a:gd name="csY4" fmla="*/ 0 h 872503"/>
              <a:gd name="csX5" fmla="*/ 2954020 w 3587879"/>
              <a:gd name="csY5" fmla="*/ 0 h 872503"/>
              <a:gd name="csX6" fmla="*/ 3587879 w 3587879"/>
              <a:gd name="csY6" fmla="*/ 0 h 872503"/>
              <a:gd name="csX7" fmla="*/ 3587879 w 3587879"/>
              <a:gd name="csY7" fmla="*/ 436252 h 872503"/>
              <a:gd name="csX8" fmla="*/ 3587879 w 3587879"/>
              <a:gd name="csY8" fmla="*/ 872503 h 872503"/>
              <a:gd name="csX9" fmla="*/ 3097536 w 3587879"/>
              <a:gd name="csY9" fmla="*/ 872503 h 872503"/>
              <a:gd name="csX10" fmla="*/ 2571313 w 3587879"/>
              <a:gd name="csY10" fmla="*/ 872503 h 872503"/>
              <a:gd name="csX11" fmla="*/ 1973333 w 3587879"/>
              <a:gd name="csY11" fmla="*/ 872503 h 872503"/>
              <a:gd name="csX12" fmla="*/ 1482990 w 3587879"/>
              <a:gd name="csY12" fmla="*/ 872503 h 872503"/>
              <a:gd name="csX13" fmla="*/ 813253 w 3587879"/>
              <a:gd name="csY13" fmla="*/ 872503 h 872503"/>
              <a:gd name="csX14" fmla="*/ 0 w 3587879"/>
              <a:gd name="csY14" fmla="*/ 872503 h 872503"/>
              <a:gd name="csX15" fmla="*/ 0 w 3587879"/>
              <a:gd name="csY15" fmla="*/ 444977 h 872503"/>
              <a:gd name="csX16" fmla="*/ 0 w 3587879"/>
              <a:gd name="csY16" fmla="*/ 0 h 87250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</a:cxnLst>
            <a:rect l="l" t="t" r="r" b="b"/>
            <a:pathLst>
              <a:path w="3587879" h="872503" fill="none" extrusionOk="0">
                <a:moveTo>
                  <a:pt x="0" y="0"/>
                </a:moveTo>
                <a:cubicBezTo>
                  <a:pt x="280035" y="-23282"/>
                  <a:pt x="319268" y="7794"/>
                  <a:pt x="633859" y="0"/>
                </a:cubicBezTo>
                <a:cubicBezTo>
                  <a:pt x="948450" y="-7794"/>
                  <a:pt x="964037" y="-8976"/>
                  <a:pt x="1160081" y="0"/>
                </a:cubicBezTo>
                <a:cubicBezTo>
                  <a:pt x="1356125" y="8976"/>
                  <a:pt x="1511106" y="24180"/>
                  <a:pt x="1722182" y="0"/>
                </a:cubicBezTo>
                <a:cubicBezTo>
                  <a:pt x="1933258" y="-24180"/>
                  <a:pt x="2151342" y="21630"/>
                  <a:pt x="2320162" y="0"/>
                </a:cubicBezTo>
                <a:cubicBezTo>
                  <a:pt x="2488982" y="-21630"/>
                  <a:pt x="2761554" y="11848"/>
                  <a:pt x="2954020" y="0"/>
                </a:cubicBezTo>
                <a:cubicBezTo>
                  <a:pt x="3146486" y="-11848"/>
                  <a:pt x="3383413" y="20135"/>
                  <a:pt x="3587879" y="0"/>
                </a:cubicBezTo>
                <a:cubicBezTo>
                  <a:pt x="3601373" y="128488"/>
                  <a:pt x="3593865" y="323569"/>
                  <a:pt x="3587879" y="436252"/>
                </a:cubicBezTo>
                <a:cubicBezTo>
                  <a:pt x="3581893" y="548935"/>
                  <a:pt x="3608832" y="729461"/>
                  <a:pt x="3587879" y="872503"/>
                </a:cubicBezTo>
                <a:cubicBezTo>
                  <a:pt x="3349950" y="857349"/>
                  <a:pt x="3270383" y="896907"/>
                  <a:pt x="3097536" y="872503"/>
                </a:cubicBezTo>
                <a:cubicBezTo>
                  <a:pt x="2924689" y="848099"/>
                  <a:pt x="2697249" y="863872"/>
                  <a:pt x="2571313" y="872503"/>
                </a:cubicBezTo>
                <a:cubicBezTo>
                  <a:pt x="2445377" y="881134"/>
                  <a:pt x="2098595" y="882075"/>
                  <a:pt x="1973333" y="872503"/>
                </a:cubicBezTo>
                <a:cubicBezTo>
                  <a:pt x="1848071" y="862931"/>
                  <a:pt x="1706539" y="870677"/>
                  <a:pt x="1482990" y="872503"/>
                </a:cubicBezTo>
                <a:cubicBezTo>
                  <a:pt x="1259441" y="874329"/>
                  <a:pt x="1120124" y="890752"/>
                  <a:pt x="813253" y="872503"/>
                </a:cubicBezTo>
                <a:cubicBezTo>
                  <a:pt x="506382" y="854254"/>
                  <a:pt x="373655" y="911809"/>
                  <a:pt x="0" y="872503"/>
                </a:cubicBezTo>
                <a:cubicBezTo>
                  <a:pt x="19664" y="714414"/>
                  <a:pt x="-9652" y="539440"/>
                  <a:pt x="0" y="444977"/>
                </a:cubicBezTo>
                <a:cubicBezTo>
                  <a:pt x="9652" y="350514"/>
                  <a:pt x="6923" y="116589"/>
                  <a:pt x="0" y="0"/>
                </a:cubicBezTo>
                <a:close/>
              </a:path>
              <a:path w="3587879" h="872503" stroke="0" extrusionOk="0">
                <a:moveTo>
                  <a:pt x="0" y="0"/>
                </a:moveTo>
                <a:cubicBezTo>
                  <a:pt x="327434" y="-10558"/>
                  <a:pt x="471858" y="33327"/>
                  <a:pt x="669737" y="0"/>
                </a:cubicBezTo>
                <a:cubicBezTo>
                  <a:pt x="867616" y="-33327"/>
                  <a:pt x="1024210" y="-17845"/>
                  <a:pt x="1267717" y="0"/>
                </a:cubicBezTo>
                <a:cubicBezTo>
                  <a:pt x="1511224" y="17845"/>
                  <a:pt x="1627387" y="22859"/>
                  <a:pt x="1793939" y="0"/>
                </a:cubicBezTo>
                <a:cubicBezTo>
                  <a:pt x="1960491" y="-22859"/>
                  <a:pt x="2264879" y="-29853"/>
                  <a:pt x="2391919" y="0"/>
                </a:cubicBezTo>
                <a:cubicBezTo>
                  <a:pt x="2518959" y="29853"/>
                  <a:pt x="2774888" y="32902"/>
                  <a:pt x="3061657" y="0"/>
                </a:cubicBezTo>
                <a:cubicBezTo>
                  <a:pt x="3348426" y="-32902"/>
                  <a:pt x="3330588" y="16074"/>
                  <a:pt x="3587879" y="0"/>
                </a:cubicBezTo>
                <a:cubicBezTo>
                  <a:pt x="3572784" y="198621"/>
                  <a:pt x="3605633" y="224458"/>
                  <a:pt x="3587879" y="410076"/>
                </a:cubicBezTo>
                <a:cubicBezTo>
                  <a:pt x="3570125" y="595694"/>
                  <a:pt x="3596480" y="711375"/>
                  <a:pt x="3587879" y="872503"/>
                </a:cubicBezTo>
                <a:cubicBezTo>
                  <a:pt x="3429786" y="852366"/>
                  <a:pt x="3267471" y="866177"/>
                  <a:pt x="3025778" y="872503"/>
                </a:cubicBezTo>
                <a:cubicBezTo>
                  <a:pt x="2784085" y="878829"/>
                  <a:pt x="2708252" y="856762"/>
                  <a:pt x="2463677" y="872503"/>
                </a:cubicBezTo>
                <a:cubicBezTo>
                  <a:pt x="2219102" y="888244"/>
                  <a:pt x="2152670" y="875024"/>
                  <a:pt x="1901576" y="872503"/>
                </a:cubicBezTo>
                <a:cubicBezTo>
                  <a:pt x="1650482" y="869982"/>
                  <a:pt x="1568516" y="897552"/>
                  <a:pt x="1267717" y="872503"/>
                </a:cubicBezTo>
                <a:cubicBezTo>
                  <a:pt x="966918" y="847454"/>
                  <a:pt x="965626" y="898644"/>
                  <a:pt x="741495" y="872503"/>
                </a:cubicBezTo>
                <a:cubicBezTo>
                  <a:pt x="517364" y="846362"/>
                  <a:pt x="153740" y="850055"/>
                  <a:pt x="0" y="872503"/>
                </a:cubicBezTo>
                <a:cubicBezTo>
                  <a:pt x="-1907" y="696593"/>
                  <a:pt x="9160" y="545382"/>
                  <a:pt x="0" y="427526"/>
                </a:cubicBezTo>
                <a:cubicBezTo>
                  <a:pt x="-9160" y="309670"/>
                  <a:pt x="-7912" y="109554"/>
                  <a:pt x="0" y="0"/>
                </a:cubicBezTo>
                <a:close/>
              </a:path>
            </a:pathLst>
          </a:custGeom>
          <a:solidFill>
            <a:srgbClr val="CCCCFF"/>
          </a:solidFill>
          <a:ln w="1270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  <a:extLst>
              <a:ext uri="{C807C97D-BFC1-408E-A445-0C87EB9F89A2}">
                <ask:lineSketchStyleProps xmlns:ask="http://schemas.microsoft.com/office/drawing/2018/sketchyshapes" sd="981765707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 u="none" dirty="0">
                <a:latin typeface="+mn-lt"/>
              </a:rPr>
              <a:t>Spot the mistake</a:t>
            </a:r>
            <a:endParaRPr sz="3200" b="1" u="none" dirty="0">
              <a:latin typeface="+mn-lt"/>
            </a:endParaRPr>
          </a:p>
        </p:txBody>
      </p:sp>
      <p:sp>
        <p:nvSpPr>
          <p:cNvPr id="6" name="Parallelogram 5">
            <a:extLst>
              <a:ext uri="{FF2B5EF4-FFF2-40B4-BE49-F238E27FC236}">
                <a16:creationId xmlns:a16="http://schemas.microsoft.com/office/drawing/2014/main" id="{43CCB3CD-B2DE-487A-A84F-7EB959B4206C}"/>
              </a:ext>
            </a:extLst>
          </p:cNvPr>
          <p:cNvSpPr/>
          <p:nvPr/>
        </p:nvSpPr>
        <p:spPr>
          <a:xfrm>
            <a:off x="1626451" y="2899360"/>
            <a:ext cx="3542190" cy="1782192"/>
          </a:xfrm>
          <a:prstGeom prst="parallelogram">
            <a:avLst>
              <a:gd name="adj" fmla="val 44925"/>
            </a:avLst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1ABB7657-4EE9-4E9C-9B4E-1FBB33632382}"/>
                  </a:ext>
                </a:extLst>
              </p:cNvPr>
              <p:cNvSpPr txBox="1"/>
              <p:nvPr/>
            </p:nvSpPr>
            <p:spPr>
              <a:xfrm>
                <a:off x="3486858" y="2751982"/>
                <a:ext cx="258083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≫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1ABB7657-4EE9-4E9C-9B4E-1FBB336323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86858" y="2751982"/>
                <a:ext cx="258083" cy="276999"/>
              </a:xfrm>
              <a:prstGeom prst="rect">
                <a:avLst/>
              </a:prstGeom>
              <a:blipFill>
                <a:blip r:embed="rId3"/>
                <a:stretch>
                  <a:fillRect l="-21429" r="-21429" b="-869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5A109F91-CDBE-4B10-A41A-5E40C349444F}"/>
                  </a:ext>
                </a:extLst>
              </p:cNvPr>
              <p:cNvSpPr txBox="1"/>
              <p:nvPr/>
            </p:nvSpPr>
            <p:spPr>
              <a:xfrm>
                <a:off x="2858023" y="4534174"/>
                <a:ext cx="258083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≫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5A109F91-CDBE-4B10-A41A-5E40C34944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58023" y="4534174"/>
                <a:ext cx="258083" cy="276999"/>
              </a:xfrm>
              <a:prstGeom prst="rect">
                <a:avLst/>
              </a:prstGeom>
              <a:blipFill>
                <a:blip r:embed="rId4"/>
                <a:stretch>
                  <a:fillRect l="-21429" r="-21429" b="-1111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87509360-4453-45C7-B766-A4681566E90A}"/>
                  </a:ext>
                </a:extLst>
              </p:cNvPr>
              <p:cNvSpPr txBox="1"/>
              <p:nvPr/>
            </p:nvSpPr>
            <p:spPr>
              <a:xfrm rot="17409187">
                <a:off x="1918469" y="3616443"/>
                <a:ext cx="226023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&gt;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87509360-4453-45C7-B766-A4681566E9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7409187">
                <a:off x="1918469" y="3616443"/>
                <a:ext cx="226023" cy="276999"/>
              </a:xfrm>
              <a:prstGeom prst="rect">
                <a:avLst/>
              </a:prstGeom>
              <a:blipFill>
                <a:blip r:embed="rId5"/>
                <a:stretch>
                  <a:fillRect t="-5769" r="-8929" b="-1346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9E94AE24-429B-4728-865A-7B30BA7546BC}"/>
                  </a:ext>
                </a:extLst>
              </p:cNvPr>
              <p:cNvSpPr txBox="1"/>
              <p:nvPr/>
            </p:nvSpPr>
            <p:spPr>
              <a:xfrm rot="17409187">
                <a:off x="4627637" y="3679488"/>
                <a:ext cx="226023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&gt;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9E94AE24-429B-4728-865A-7B30BA7546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7409187">
                <a:off x="4627637" y="3679488"/>
                <a:ext cx="226023" cy="276999"/>
              </a:xfrm>
              <a:prstGeom prst="rect">
                <a:avLst/>
              </a:prstGeom>
              <a:blipFill>
                <a:blip r:embed="rId6"/>
                <a:stretch>
                  <a:fillRect t="-7843" r="-7018" b="-1568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896A0B41-A244-4BAF-A160-C1B46C6575CF}"/>
                  </a:ext>
                </a:extLst>
              </p:cNvPr>
              <p:cNvSpPr txBox="1"/>
              <p:nvPr/>
            </p:nvSpPr>
            <p:spPr>
              <a:xfrm>
                <a:off x="2717983" y="4842967"/>
                <a:ext cx="680827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r>
                        <a:rPr lang="en-GB" sz="2000" b="0" i="1" smtClean="0">
                          <a:latin typeface="Cambria Math" panose="02040503050406030204" pitchFamily="18" charset="0"/>
                        </a:rPr>
                        <m:t>15</m:t>
                      </m:r>
                      <m:r>
                        <a:rPr lang="en-GB" sz="2000" b="0" i="1" smtClean="0">
                          <a:latin typeface="Cambria Math" panose="02040503050406030204" pitchFamily="18" charset="0"/>
                        </a:rPr>
                        <m:t>𝑐𝑚</m:t>
                      </m:r>
                    </m:oMath>
                  </m:oMathPara>
                </a14:m>
                <a:endParaRPr lang="en-GB" sz="2000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896A0B41-A244-4BAF-A160-C1B46C6575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17983" y="4842967"/>
                <a:ext cx="680827" cy="307777"/>
              </a:xfrm>
              <a:prstGeom prst="rect">
                <a:avLst/>
              </a:prstGeom>
              <a:blipFill>
                <a:blip r:embed="rId7"/>
                <a:stretch>
                  <a:fillRect l="-8929" r="-7143" b="-588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28B04F55-405D-4C41-8DC7-4CE93D278609}"/>
                  </a:ext>
                </a:extLst>
              </p:cNvPr>
              <p:cNvSpPr txBox="1"/>
              <p:nvPr/>
            </p:nvSpPr>
            <p:spPr>
              <a:xfrm>
                <a:off x="4855958" y="3790456"/>
                <a:ext cx="680827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r>
                        <a:rPr lang="en-GB" sz="2000" b="0" i="1" smtClean="0">
                          <a:latin typeface="Cambria Math" panose="02040503050406030204" pitchFamily="18" charset="0"/>
                        </a:rPr>
                        <m:t>14</m:t>
                      </m:r>
                      <m:r>
                        <a:rPr lang="en-GB" sz="2000" b="0" i="1" smtClean="0">
                          <a:latin typeface="Cambria Math" panose="02040503050406030204" pitchFamily="18" charset="0"/>
                        </a:rPr>
                        <m:t>𝑐𝑚</m:t>
                      </m:r>
                    </m:oMath>
                  </m:oMathPara>
                </a14:m>
                <a:endParaRPr lang="en-GB" sz="2000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28B04F55-405D-4C41-8DC7-4CE93D2786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55958" y="3790456"/>
                <a:ext cx="680827" cy="307777"/>
              </a:xfrm>
              <a:prstGeom prst="rect">
                <a:avLst/>
              </a:prstGeom>
              <a:blipFill>
                <a:blip r:embed="rId8"/>
                <a:stretch>
                  <a:fillRect l="-9009" r="-7207" b="-600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FF628D7E-7153-46FC-A24C-475FA58265F2}"/>
                  </a:ext>
                </a:extLst>
              </p:cNvPr>
              <p:cNvSpPr txBox="1"/>
              <p:nvPr/>
            </p:nvSpPr>
            <p:spPr>
              <a:xfrm>
                <a:off x="2669212" y="3664021"/>
                <a:ext cx="680827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r>
                        <a:rPr lang="en-GB" sz="2000" b="0" i="1" smtClean="0">
                          <a:latin typeface="Cambria Math" panose="02040503050406030204" pitchFamily="18" charset="0"/>
                        </a:rPr>
                        <m:t>13</m:t>
                      </m:r>
                      <m:r>
                        <a:rPr lang="en-GB" sz="2000" b="0" i="1" smtClean="0">
                          <a:latin typeface="Cambria Math" panose="02040503050406030204" pitchFamily="18" charset="0"/>
                        </a:rPr>
                        <m:t>𝑐𝑚</m:t>
                      </m:r>
                    </m:oMath>
                  </m:oMathPara>
                </a14:m>
                <a:endParaRPr lang="en-GB" sz="2000" dirty="0"/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FF628D7E-7153-46FC-A24C-475FA58265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69212" y="3664021"/>
                <a:ext cx="680827" cy="307777"/>
              </a:xfrm>
              <a:prstGeom prst="rect">
                <a:avLst/>
              </a:prstGeom>
              <a:blipFill>
                <a:blip r:embed="rId9"/>
                <a:stretch>
                  <a:fillRect l="-8929" r="-6250" b="-588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56550DB3-5AC6-44F1-9EB5-68E036073F76}"/>
              </a:ext>
            </a:extLst>
          </p:cNvPr>
          <p:cNvCxnSpPr>
            <a:stCxn id="6" idx="4"/>
            <a:endCxn id="6" idx="0"/>
          </p:cNvCxnSpPr>
          <p:nvPr/>
        </p:nvCxnSpPr>
        <p:spPr>
          <a:xfrm flipV="1">
            <a:off x="3397546" y="2899360"/>
            <a:ext cx="0" cy="1782192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>
            <a:extLst>
              <a:ext uri="{FF2B5EF4-FFF2-40B4-BE49-F238E27FC236}">
                <a16:creationId xmlns:a16="http://schemas.microsoft.com/office/drawing/2014/main" id="{3FBF2CA6-0E40-4F0C-BF0D-A9D79B4CD99E}"/>
              </a:ext>
            </a:extLst>
          </p:cNvPr>
          <p:cNvSpPr/>
          <p:nvPr/>
        </p:nvSpPr>
        <p:spPr>
          <a:xfrm>
            <a:off x="3394849" y="4456673"/>
            <a:ext cx="216000" cy="216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BD88E12-296C-4C69-9DD0-1F9CFD684BC4}"/>
              </a:ext>
            </a:extLst>
          </p:cNvPr>
          <p:cNvSpPr txBox="1"/>
          <p:nvPr/>
        </p:nvSpPr>
        <p:spPr>
          <a:xfrm>
            <a:off x="603681" y="1898932"/>
            <a:ext cx="51535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Calculate the area of this parallelogram.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2FB1AAC-9AE0-4B0C-ABC7-6F22DD1A3D89}"/>
              </a:ext>
            </a:extLst>
          </p:cNvPr>
          <p:cNvSpPr txBox="1"/>
          <p:nvPr/>
        </p:nvSpPr>
        <p:spPr>
          <a:xfrm>
            <a:off x="8732632" y="4864564"/>
            <a:ext cx="19271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……………. cm</a:t>
            </a:r>
            <a:r>
              <a:rPr lang="en-GB" sz="2400" baseline="30000" dirty="0"/>
              <a:t>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08E661B8-6E71-4591-9CB7-AEDFC6A8753E}"/>
                  </a:ext>
                </a:extLst>
              </p:cNvPr>
              <p:cNvSpPr txBox="1"/>
              <p:nvPr/>
            </p:nvSpPr>
            <p:spPr>
              <a:xfrm>
                <a:off x="6674560" y="2782669"/>
                <a:ext cx="3209533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r>
                        <a:rPr lang="en-GB" sz="36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15</m:t>
                      </m:r>
                      <m:r>
                        <a:rPr lang="en-GB" sz="360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GB" sz="36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14=210</m:t>
                      </m:r>
                    </m:oMath>
                  </m:oMathPara>
                </a14:m>
                <a:endParaRPr lang="en-GB" sz="36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08E661B8-6E71-4591-9CB7-AEDFC6A875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74560" y="2782669"/>
                <a:ext cx="3209533" cy="646331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5A1DE718-B2DD-4C2E-94E8-6DFF863860A4}"/>
                  </a:ext>
                </a:extLst>
              </p:cNvPr>
              <p:cNvSpPr txBox="1"/>
              <p:nvPr/>
            </p:nvSpPr>
            <p:spPr>
              <a:xfrm>
                <a:off x="8830599" y="4550520"/>
                <a:ext cx="1053494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r>
                        <a:rPr lang="en-GB" sz="36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210</m:t>
                      </m:r>
                    </m:oMath>
                  </m:oMathPara>
                </a14:m>
                <a:endParaRPr lang="en-GB" sz="36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5A1DE718-B2DD-4C2E-94E8-6DFF863860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30599" y="4550520"/>
                <a:ext cx="1053494" cy="646331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TextBox 19">
            <a:extLst>
              <a:ext uri="{FF2B5EF4-FFF2-40B4-BE49-F238E27FC236}">
                <a16:creationId xmlns:a16="http://schemas.microsoft.com/office/drawing/2014/main" id="{7D5622EF-C1C0-418B-A861-BE3601278E5F}"/>
              </a:ext>
            </a:extLst>
          </p:cNvPr>
          <p:cNvSpPr txBox="1"/>
          <p:nvPr/>
        </p:nvSpPr>
        <p:spPr>
          <a:xfrm>
            <a:off x="439664" y="5646402"/>
            <a:ext cx="1022009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0" i="0" dirty="0">
                <a:solidFill>
                  <a:srgbClr val="7030A0"/>
                </a:solidFill>
                <a:latin typeface="+mj-lt"/>
                <a:ea typeface="Cambria Math" panose="02040503050406030204" pitchFamily="18" charset="0"/>
              </a:rPr>
              <a:t>They have multiplied the two side lengths instead of the base and perpendicular height.</a:t>
            </a:r>
            <a:endParaRPr lang="en-GB" sz="2800" dirty="0">
              <a:solidFill>
                <a:srgbClr val="7030A0"/>
              </a:solidFill>
            </a:endParaRPr>
          </a:p>
        </p:txBody>
      </p:sp>
      <p:sp>
        <p:nvSpPr>
          <p:cNvPr id="21" name="Text Placeholder 14">
            <a:extLst>
              <a:ext uri="{FF2B5EF4-FFF2-40B4-BE49-F238E27FC236}">
                <a16:creationId xmlns:a16="http://schemas.microsoft.com/office/drawing/2014/main" id="{54C154E7-976C-477B-952B-C0A13478E7D8}"/>
              </a:ext>
            </a:extLst>
          </p:cNvPr>
          <p:cNvSpPr txBox="1">
            <a:spLocks/>
          </p:cNvSpPr>
          <p:nvPr/>
        </p:nvSpPr>
        <p:spPr>
          <a:xfrm>
            <a:off x="354246" y="5598093"/>
            <a:ext cx="10441810" cy="1079481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Dotum" panose="020B0600000101010101" pitchFamily="34" charset="-127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72053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🤔 Thinking Face Emoji | Thinking Emoji">
            <a:extLst>
              <a:ext uri="{FF2B5EF4-FFF2-40B4-BE49-F238E27FC236}">
                <a16:creationId xmlns:a16="http://schemas.microsoft.com/office/drawing/2014/main" id="{94F11B4A-EB6B-4511-816F-970BAE8615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3455" y="143948"/>
            <a:ext cx="1353560" cy="1353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077484C-DA78-43EB-8BA6-E62FB6447E5D}"/>
              </a:ext>
            </a:extLst>
          </p:cNvPr>
          <p:cNvSpPr txBox="1">
            <a:spLocks/>
          </p:cNvSpPr>
          <p:nvPr/>
        </p:nvSpPr>
        <p:spPr>
          <a:xfrm>
            <a:off x="362315" y="1497508"/>
            <a:ext cx="10441811" cy="398397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00" dirty="0">
              <a:solidFill>
                <a:srgbClr val="00B050"/>
              </a:solidFill>
            </a:endParaRPr>
          </a:p>
          <a:p>
            <a:pPr marL="278606" indent="-278606">
              <a:buFont typeface="+mj-lt"/>
              <a:buAutoNum type="arabicPeriod" startAt="3"/>
            </a:pPr>
            <a:endParaRPr lang="en-GB" sz="1463" dirty="0">
              <a:solidFill>
                <a:srgbClr val="00B050"/>
              </a:solidFill>
            </a:endParaRPr>
          </a:p>
        </p:txBody>
      </p:sp>
      <p:sp>
        <p:nvSpPr>
          <p:cNvPr id="4" name="Text Placeholder 14">
            <a:extLst>
              <a:ext uri="{FF2B5EF4-FFF2-40B4-BE49-F238E27FC236}">
                <a16:creationId xmlns:a16="http://schemas.microsoft.com/office/drawing/2014/main" id="{40F63E56-EB17-4884-BF5B-4FFEDAFB1F8A}"/>
              </a:ext>
            </a:extLst>
          </p:cNvPr>
          <p:cNvSpPr txBox="1">
            <a:spLocks/>
          </p:cNvSpPr>
          <p:nvPr/>
        </p:nvSpPr>
        <p:spPr>
          <a:xfrm>
            <a:off x="362316" y="1497508"/>
            <a:ext cx="10441810" cy="4068791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Dotum" panose="020B0600000101010101" pitchFamily="34" charset="-127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sz="3200" dirty="0"/>
          </a:p>
        </p:txBody>
      </p:sp>
      <p:sp>
        <p:nvSpPr>
          <p:cNvPr id="7" name="Google Shape;52;p13">
            <a:extLst>
              <a:ext uri="{FF2B5EF4-FFF2-40B4-BE49-F238E27FC236}">
                <a16:creationId xmlns:a16="http://schemas.microsoft.com/office/drawing/2014/main" id="{062E23AD-7842-4075-B106-13255261F7B1}"/>
              </a:ext>
            </a:extLst>
          </p:cNvPr>
          <p:cNvSpPr/>
          <p:nvPr/>
        </p:nvSpPr>
        <p:spPr>
          <a:xfrm rot="21442776">
            <a:off x="344873" y="304680"/>
            <a:ext cx="3587879" cy="872503"/>
          </a:xfrm>
          <a:custGeom>
            <a:avLst/>
            <a:gdLst>
              <a:gd name="csX0" fmla="*/ 0 w 3587879"/>
              <a:gd name="csY0" fmla="*/ 0 h 872503"/>
              <a:gd name="csX1" fmla="*/ 633859 w 3587879"/>
              <a:gd name="csY1" fmla="*/ 0 h 872503"/>
              <a:gd name="csX2" fmla="*/ 1160081 w 3587879"/>
              <a:gd name="csY2" fmla="*/ 0 h 872503"/>
              <a:gd name="csX3" fmla="*/ 1722182 w 3587879"/>
              <a:gd name="csY3" fmla="*/ 0 h 872503"/>
              <a:gd name="csX4" fmla="*/ 2320162 w 3587879"/>
              <a:gd name="csY4" fmla="*/ 0 h 872503"/>
              <a:gd name="csX5" fmla="*/ 2954020 w 3587879"/>
              <a:gd name="csY5" fmla="*/ 0 h 872503"/>
              <a:gd name="csX6" fmla="*/ 3587879 w 3587879"/>
              <a:gd name="csY6" fmla="*/ 0 h 872503"/>
              <a:gd name="csX7" fmla="*/ 3587879 w 3587879"/>
              <a:gd name="csY7" fmla="*/ 436252 h 872503"/>
              <a:gd name="csX8" fmla="*/ 3587879 w 3587879"/>
              <a:gd name="csY8" fmla="*/ 872503 h 872503"/>
              <a:gd name="csX9" fmla="*/ 3097536 w 3587879"/>
              <a:gd name="csY9" fmla="*/ 872503 h 872503"/>
              <a:gd name="csX10" fmla="*/ 2571313 w 3587879"/>
              <a:gd name="csY10" fmla="*/ 872503 h 872503"/>
              <a:gd name="csX11" fmla="*/ 1973333 w 3587879"/>
              <a:gd name="csY11" fmla="*/ 872503 h 872503"/>
              <a:gd name="csX12" fmla="*/ 1482990 w 3587879"/>
              <a:gd name="csY12" fmla="*/ 872503 h 872503"/>
              <a:gd name="csX13" fmla="*/ 813253 w 3587879"/>
              <a:gd name="csY13" fmla="*/ 872503 h 872503"/>
              <a:gd name="csX14" fmla="*/ 0 w 3587879"/>
              <a:gd name="csY14" fmla="*/ 872503 h 872503"/>
              <a:gd name="csX15" fmla="*/ 0 w 3587879"/>
              <a:gd name="csY15" fmla="*/ 444977 h 872503"/>
              <a:gd name="csX16" fmla="*/ 0 w 3587879"/>
              <a:gd name="csY16" fmla="*/ 0 h 87250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</a:cxnLst>
            <a:rect l="l" t="t" r="r" b="b"/>
            <a:pathLst>
              <a:path w="3587879" h="872503" fill="none" extrusionOk="0">
                <a:moveTo>
                  <a:pt x="0" y="0"/>
                </a:moveTo>
                <a:cubicBezTo>
                  <a:pt x="280035" y="-23282"/>
                  <a:pt x="319268" y="7794"/>
                  <a:pt x="633859" y="0"/>
                </a:cubicBezTo>
                <a:cubicBezTo>
                  <a:pt x="948450" y="-7794"/>
                  <a:pt x="964037" y="-8976"/>
                  <a:pt x="1160081" y="0"/>
                </a:cubicBezTo>
                <a:cubicBezTo>
                  <a:pt x="1356125" y="8976"/>
                  <a:pt x="1511106" y="24180"/>
                  <a:pt x="1722182" y="0"/>
                </a:cubicBezTo>
                <a:cubicBezTo>
                  <a:pt x="1933258" y="-24180"/>
                  <a:pt x="2151342" y="21630"/>
                  <a:pt x="2320162" y="0"/>
                </a:cubicBezTo>
                <a:cubicBezTo>
                  <a:pt x="2488982" y="-21630"/>
                  <a:pt x="2761554" y="11848"/>
                  <a:pt x="2954020" y="0"/>
                </a:cubicBezTo>
                <a:cubicBezTo>
                  <a:pt x="3146486" y="-11848"/>
                  <a:pt x="3383413" y="20135"/>
                  <a:pt x="3587879" y="0"/>
                </a:cubicBezTo>
                <a:cubicBezTo>
                  <a:pt x="3601373" y="128488"/>
                  <a:pt x="3593865" y="323569"/>
                  <a:pt x="3587879" y="436252"/>
                </a:cubicBezTo>
                <a:cubicBezTo>
                  <a:pt x="3581893" y="548935"/>
                  <a:pt x="3608832" y="729461"/>
                  <a:pt x="3587879" y="872503"/>
                </a:cubicBezTo>
                <a:cubicBezTo>
                  <a:pt x="3349950" y="857349"/>
                  <a:pt x="3270383" y="896907"/>
                  <a:pt x="3097536" y="872503"/>
                </a:cubicBezTo>
                <a:cubicBezTo>
                  <a:pt x="2924689" y="848099"/>
                  <a:pt x="2697249" y="863872"/>
                  <a:pt x="2571313" y="872503"/>
                </a:cubicBezTo>
                <a:cubicBezTo>
                  <a:pt x="2445377" y="881134"/>
                  <a:pt x="2098595" y="882075"/>
                  <a:pt x="1973333" y="872503"/>
                </a:cubicBezTo>
                <a:cubicBezTo>
                  <a:pt x="1848071" y="862931"/>
                  <a:pt x="1706539" y="870677"/>
                  <a:pt x="1482990" y="872503"/>
                </a:cubicBezTo>
                <a:cubicBezTo>
                  <a:pt x="1259441" y="874329"/>
                  <a:pt x="1120124" y="890752"/>
                  <a:pt x="813253" y="872503"/>
                </a:cubicBezTo>
                <a:cubicBezTo>
                  <a:pt x="506382" y="854254"/>
                  <a:pt x="373655" y="911809"/>
                  <a:pt x="0" y="872503"/>
                </a:cubicBezTo>
                <a:cubicBezTo>
                  <a:pt x="19664" y="714414"/>
                  <a:pt x="-9652" y="539440"/>
                  <a:pt x="0" y="444977"/>
                </a:cubicBezTo>
                <a:cubicBezTo>
                  <a:pt x="9652" y="350514"/>
                  <a:pt x="6923" y="116589"/>
                  <a:pt x="0" y="0"/>
                </a:cubicBezTo>
                <a:close/>
              </a:path>
              <a:path w="3587879" h="872503" stroke="0" extrusionOk="0">
                <a:moveTo>
                  <a:pt x="0" y="0"/>
                </a:moveTo>
                <a:cubicBezTo>
                  <a:pt x="327434" y="-10558"/>
                  <a:pt x="471858" y="33327"/>
                  <a:pt x="669737" y="0"/>
                </a:cubicBezTo>
                <a:cubicBezTo>
                  <a:pt x="867616" y="-33327"/>
                  <a:pt x="1024210" y="-17845"/>
                  <a:pt x="1267717" y="0"/>
                </a:cubicBezTo>
                <a:cubicBezTo>
                  <a:pt x="1511224" y="17845"/>
                  <a:pt x="1627387" y="22859"/>
                  <a:pt x="1793939" y="0"/>
                </a:cubicBezTo>
                <a:cubicBezTo>
                  <a:pt x="1960491" y="-22859"/>
                  <a:pt x="2264879" y="-29853"/>
                  <a:pt x="2391919" y="0"/>
                </a:cubicBezTo>
                <a:cubicBezTo>
                  <a:pt x="2518959" y="29853"/>
                  <a:pt x="2774888" y="32902"/>
                  <a:pt x="3061657" y="0"/>
                </a:cubicBezTo>
                <a:cubicBezTo>
                  <a:pt x="3348426" y="-32902"/>
                  <a:pt x="3330588" y="16074"/>
                  <a:pt x="3587879" y="0"/>
                </a:cubicBezTo>
                <a:cubicBezTo>
                  <a:pt x="3572784" y="198621"/>
                  <a:pt x="3605633" y="224458"/>
                  <a:pt x="3587879" y="410076"/>
                </a:cubicBezTo>
                <a:cubicBezTo>
                  <a:pt x="3570125" y="595694"/>
                  <a:pt x="3596480" y="711375"/>
                  <a:pt x="3587879" y="872503"/>
                </a:cubicBezTo>
                <a:cubicBezTo>
                  <a:pt x="3429786" y="852366"/>
                  <a:pt x="3267471" y="866177"/>
                  <a:pt x="3025778" y="872503"/>
                </a:cubicBezTo>
                <a:cubicBezTo>
                  <a:pt x="2784085" y="878829"/>
                  <a:pt x="2708252" y="856762"/>
                  <a:pt x="2463677" y="872503"/>
                </a:cubicBezTo>
                <a:cubicBezTo>
                  <a:pt x="2219102" y="888244"/>
                  <a:pt x="2152670" y="875024"/>
                  <a:pt x="1901576" y="872503"/>
                </a:cubicBezTo>
                <a:cubicBezTo>
                  <a:pt x="1650482" y="869982"/>
                  <a:pt x="1568516" y="897552"/>
                  <a:pt x="1267717" y="872503"/>
                </a:cubicBezTo>
                <a:cubicBezTo>
                  <a:pt x="966918" y="847454"/>
                  <a:pt x="965626" y="898644"/>
                  <a:pt x="741495" y="872503"/>
                </a:cubicBezTo>
                <a:cubicBezTo>
                  <a:pt x="517364" y="846362"/>
                  <a:pt x="153740" y="850055"/>
                  <a:pt x="0" y="872503"/>
                </a:cubicBezTo>
                <a:cubicBezTo>
                  <a:pt x="-1907" y="696593"/>
                  <a:pt x="9160" y="545382"/>
                  <a:pt x="0" y="427526"/>
                </a:cubicBezTo>
                <a:cubicBezTo>
                  <a:pt x="-9160" y="309670"/>
                  <a:pt x="-7912" y="109554"/>
                  <a:pt x="0" y="0"/>
                </a:cubicBezTo>
                <a:close/>
              </a:path>
            </a:pathLst>
          </a:custGeom>
          <a:solidFill>
            <a:srgbClr val="CCCCFF"/>
          </a:solidFill>
          <a:ln w="1270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  <a:extLst>
              <a:ext uri="{C807C97D-BFC1-408E-A445-0C87EB9F89A2}">
                <ask:lineSketchStyleProps xmlns:ask="http://schemas.microsoft.com/office/drawing/2018/sketchyshapes" sd="981765707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 u="none" dirty="0">
                <a:latin typeface="+mn-lt"/>
              </a:rPr>
              <a:t>Spot the mistake</a:t>
            </a:r>
            <a:endParaRPr sz="3200" b="1" u="none" dirty="0">
              <a:latin typeface="+mn-lt"/>
            </a:endParaRPr>
          </a:p>
        </p:txBody>
      </p:sp>
      <p:sp>
        <p:nvSpPr>
          <p:cNvPr id="6" name="Parallelogram 5">
            <a:extLst>
              <a:ext uri="{FF2B5EF4-FFF2-40B4-BE49-F238E27FC236}">
                <a16:creationId xmlns:a16="http://schemas.microsoft.com/office/drawing/2014/main" id="{43CCB3CD-B2DE-487A-A84F-7EB959B4206C}"/>
              </a:ext>
            </a:extLst>
          </p:cNvPr>
          <p:cNvSpPr/>
          <p:nvPr/>
        </p:nvSpPr>
        <p:spPr>
          <a:xfrm>
            <a:off x="1626451" y="2899360"/>
            <a:ext cx="3542190" cy="1782192"/>
          </a:xfrm>
          <a:prstGeom prst="parallelogram">
            <a:avLst>
              <a:gd name="adj" fmla="val 44925"/>
            </a:avLst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1ABB7657-4EE9-4E9C-9B4E-1FBB33632382}"/>
                  </a:ext>
                </a:extLst>
              </p:cNvPr>
              <p:cNvSpPr txBox="1"/>
              <p:nvPr/>
            </p:nvSpPr>
            <p:spPr>
              <a:xfrm>
                <a:off x="3486858" y="2751982"/>
                <a:ext cx="258083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≫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1ABB7657-4EE9-4E9C-9B4E-1FBB336323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86858" y="2751982"/>
                <a:ext cx="258083" cy="276999"/>
              </a:xfrm>
              <a:prstGeom prst="rect">
                <a:avLst/>
              </a:prstGeom>
              <a:blipFill>
                <a:blip r:embed="rId3"/>
                <a:stretch>
                  <a:fillRect l="-21429" r="-21429" b="-869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5A109F91-CDBE-4B10-A41A-5E40C349444F}"/>
                  </a:ext>
                </a:extLst>
              </p:cNvPr>
              <p:cNvSpPr txBox="1"/>
              <p:nvPr/>
            </p:nvSpPr>
            <p:spPr>
              <a:xfrm>
                <a:off x="2858023" y="4534174"/>
                <a:ext cx="258083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≫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5A109F91-CDBE-4B10-A41A-5E40C34944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58023" y="4534174"/>
                <a:ext cx="258083" cy="276999"/>
              </a:xfrm>
              <a:prstGeom prst="rect">
                <a:avLst/>
              </a:prstGeom>
              <a:blipFill>
                <a:blip r:embed="rId4"/>
                <a:stretch>
                  <a:fillRect l="-21429" r="-21429" b="-1111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87509360-4453-45C7-B766-A4681566E90A}"/>
                  </a:ext>
                </a:extLst>
              </p:cNvPr>
              <p:cNvSpPr txBox="1"/>
              <p:nvPr/>
            </p:nvSpPr>
            <p:spPr>
              <a:xfrm rot="17409187">
                <a:off x="1918469" y="3616443"/>
                <a:ext cx="226023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&gt;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87509360-4453-45C7-B766-A4681566E9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7409187">
                <a:off x="1918469" y="3616443"/>
                <a:ext cx="226023" cy="276999"/>
              </a:xfrm>
              <a:prstGeom prst="rect">
                <a:avLst/>
              </a:prstGeom>
              <a:blipFill>
                <a:blip r:embed="rId5"/>
                <a:stretch>
                  <a:fillRect t="-5769" r="-8929" b="-1346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9E94AE24-429B-4728-865A-7B30BA7546BC}"/>
                  </a:ext>
                </a:extLst>
              </p:cNvPr>
              <p:cNvSpPr txBox="1"/>
              <p:nvPr/>
            </p:nvSpPr>
            <p:spPr>
              <a:xfrm rot="17409187">
                <a:off x="4627637" y="3679488"/>
                <a:ext cx="226023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&gt;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9E94AE24-429B-4728-865A-7B30BA7546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7409187">
                <a:off x="4627637" y="3679488"/>
                <a:ext cx="226023" cy="276999"/>
              </a:xfrm>
              <a:prstGeom prst="rect">
                <a:avLst/>
              </a:prstGeom>
              <a:blipFill>
                <a:blip r:embed="rId6"/>
                <a:stretch>
                  <a:fillRect t="-7843" r="-7018" b="-1568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896A0B41-A244-4BAF-A160-C1B46C6575CF}"/>
                  </a:ext>
                </a:extLst>
              </p:cNvPr>
              <p:cNvSpPr txBox="1"/>
              <p:nvPr/>
            </p:nvSpPr>
            <p:spPr>
              <a:xfrm>
                <a:off x="2717983" y="4842967"/>
                <a:ext cx="680827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r>
                        <a:rPr lang="en-GB" sz="2000" b="0" i="1" smtClean="0">
                          <a:latin typeface="Cambria Math" panose="02040503050406030204" pitchFamily="18" charset="0"/>
                        </a:rPr>
                        <m:t>15</m:t>
                      </m:r>
                      <m:r>
                        <a:rPr lang="en-GB" sz="2000" b="0" i="1" smtClean="0">
                          <a:latin typeface="Cambria Math" panose="02040503050406030204" pitchFamily="18" charset="0"/>
                        </a:rPr>
                        <m:t>𝑐𝑚</m:t>
                      </m:r>
                    </m:oMath>
                  </m:oMathPara>
                </a14:m>
                <a:endParaRPr lang="en-GB" sz="2000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896A0B41-A244-4BAF-A160-C1B46C6575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17983" y="4842967"/>
                <a:ext cx="680827" cy="307777"/>
              </a:xfrm>
              <a:prstGeom prst="rect">
                <a:avLst/>
              </a:prstGeom>
              <a:blipFill>
                <a:blip r:embed="rId7"/>
                <a:stretch>
                  <a:fillRect l="-8929" r="-7143" b="-588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28B04F55-405D-4C41-8DC7-4CE93D278609}"/>
                  </a:ext>
                </a:extLst>
              </p:cNvPr>
              <p:cNvSpPr txBox="1"/>
              <p:nvPr/>
            </p:nvSpPr>
            <p:spPr>
              <a:xfrm>
                <a:off x="4855958" y="3790456"/>
                <a:ext cx="680827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r>
                        <a:rPr lang="en-GB" sz="2000" b="0" i="1" smtClean="0">
                          <a:latin typeface="Cambria Math" panose="02040503050406030204" pitchFamily="18" charset="0"/>
                        </a:rPr>
                        <m:t>14</m:t>
                      </m:r>
                      <m:r>
                        <a:rPr lang="en-GB" sz="2000" b="0" i="1" smtClean="0">
                          <a:latin typeface="Cambria Math" panose="02040503050406030204" pitchFamily="18" charset="0"/>
                        </a:rPr>
                        <m:t>𝑐𝑚</m:t>
                      </m:r>
                    </m:oMath>
                  </m:oMathPara>
                </a14:m>
                <a:endParaRPr lang="en-GB" sz="2000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28B04F55-405D-4C41-8DC7-4CE93D2786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55958" y="3790456"/>
                <a:ext cx="680827" cy="307777"/>
              </a:xfrm>
              <a:prstGeom prst="rect">
                <a:avLst/>
              </a:prstGeom>
              <a:blipFill>
                <a:blip r:embed="rId8"/>
                <a:stretch>
                  <a:fillRect l="-9009" r="-7207" b="-600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FF628D7E-7153-46FC-A24C-475FA58265F2}"/>
                  </a:ext>
                </a:extLst>
              </p:cNvPr>
              <p:cNvSpPr txBox="1"/>
              <p:nvPr/>
            </p:nvSpPr>
            <p:spPr>
              <a:xfrm>
                <a:off x="2669212" y="3664021"/>
                <a:ext cx="680827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r>
                        <a:rPr lang="en-GB" sz="2000" b="0" i="1" smtClean="0">
                          <a:latin typeface="Cambria Math" panose="02040503050406030204" pitchFamily="18" charset="0"/>
                        </a:rPr>
                        <m:t>13</m:t>
                      </m:r>
                      <m:r>
                        <a:rPr lang="en-GB" sz="2000" b="0" i="1" smtClean="0">
                          <a:latin typeface="Cambria Math" panose="02040503050406030204" pitchFamily="18" charset="0"/>
                        </a:rPr>
                        <m:t>𝑐𝑚</m:t>
                      </m:r>
                    </m:oMath>
                  </m:oMathPara>
                </a14:m>
                <a:endParaRPr lang="en-GB" sz="2000" dirty="0"/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FF628D7E-7153-46FC-A24C-475FA58265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69212" y="3664021"/>
                <a:ext cx="680827" cy="307777"/>
              </a:xfrm>
              <a:prstGeom prst="rect">
                <a:avLst/>
              </a:prstGeom>
              <a:blipFill>
                <a:blip r:embed="rId9"/>
                <a:stretch>
                  <a:fillRect l="-8929" r="-6250" b="-588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56550DB3-5AC6-44F1-9EB5-68E036073F76}"/>
              </a:ext>
            </a:extLst>
          </p:cNvPr>
          <p:cNvCxnSpPr>
            <a:stCxn id="6" idx="4"/>
            <a:endCxn id="6" idx="0"/>
          </p:cNvCxnSpPr>
          <p:nvPr/>
        </p:nvCxnSpPr>
        <p:spPr>
          <a:xfrm flipV="1">
            <a:off x="3397546" y="2899360"/>
            <a:ext cx="0" cy="1782192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>
            <a:extLst>
              <a:ext uri="{FF2B5EF4-FFF2-40B4-BE49-F238E27FC236}">
                <a16:creationId xmlns:a16="http://schemas.microsoft.com/office/drawing/2014/main" id="{3FBF2CA6-0E40-4F0C-BF0D-A9D79B4CD99E}"/>
              </a:ext>
            </a:extLst>
          </p:cNvPr>
          <p:cNvSpPr/>
          <p:nvPr/>
        </p:nvSpPr>
        <p:spPr>
          <a:xfrm>
            <a:off x="3394849" y="4456673"/>
            <a:ext cx="216000" cy="216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BD88E12-296C-4C69-9DD0-1F9CFD684BC4}"/>
              </a:ext>
            </a:extLst>
          </p:cNvPr>
          <p:cNvSpPr txBox="1"/>
          <p:nvPr/>
        </p:nvSpPr>
        <p:spPr>
          <a:xfrm>
            <a:off x="603681" y="1898932"/>
            <a:ext cx="51535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Calculate the area of this parallelogram.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2FB1AAC-9AE0-4B0C-ABC7-6F22DD1A3D89}"/>
              </a:ext>
            </a:extLst>
          </p:cNvPr>
          <p:cNvSpPr txBox="1"/>
          <p:nvPr/>
        </p:nvSpPr>
        <p:spPr>
          <a:xfrm>
            <a:off x="8732632" y="4864564"/>
            <a:ext cx="19271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……………. cm</a:t>
            </a:r>
            <a:r>
              <a:rPr lang="en-GB" sz="2400" baseline="30000" dirty="0"/>
              <a:t>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08E661B8-6E71-4591-9CB7-AEDFC6A8753E}"/>
                  </a:ext>
                </a:extLst>
              </p:cNvPr>
              <p:cNvSpPr txBox="1"/>
              <p:nvPr/>
            </p:nvSpPr>
            <p:spPr>
              <a:xfrm>
                <a:off x="6674560" y="2782669"/>
                <a:ext cx="2954655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r>
                        <a:rPr lang="en-GB" sz="36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15</m:t>
                      </m:r>
                      <m:r>
                        <a:rPr lang="en-GB" sz="360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GB" sz="36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13=60</m:t>
                      </m:r>
                    </m:oMath>
                  </m:oMathPara>
                </a14:m>
                <a:endParaRPr lang="en-GB" sz="36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08E661B8-6E71-4591-9CB7-AEDFC6A875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74560" y="2782669"/>
                <a:ext cx="2954655" cy="646331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5A1DE718-B2DD-4C2E-94E8-6DFF863860A4}"/>
                  </a:ext>
                </a:extLst>
              </p:cNvPr>
              <p:cNvSpPr txBox="1"/>
              <p:nvPr/>
            </p:nvSpPr>
            <p:spPr>
              <a:xfrm>
                <a:off x="8958863" y="4550520"/>
                <a:ext cx="798616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r>
                        <a:rPr lang="en-GB" sz="36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60</m:t>
                      </m:r>
                    </m:oMath>
                  </m:oMathPara>
                </a14:m>
                <a:endParaRPr lang="en-GB" sz="36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5A1DE718-B2DD-4C2E-94E8-6DFF863860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58863" y="4550520"/>
                <a:ext cx="798616" cy="646331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TextBox 19">
            <a:extLst>
              <a:ext uri="{FF2B5EF4-FFF2-40B4-BE49-F238E27FC236}">
                <a16:creationId xmlns:a16="http://schemas.microsoft.com/office/drawing/2014/main" id="{7D5622EF-C1C0-418B-A861-BE3601278E5F}"/>
              </a:ext>
            </a:extLst>
          </p:cNvPr>
          <p:cNvSpPr txBox="1"/>
          <p:nvPr/>
        </p:nvSpPr>
        <p:spPr>
          <a:xfrm>
            <a:off x="439664" y="5646402"/>
            <a:ext cx="102200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0" i="0" dirty="0">
                <a:solidFill>
                  <a:srgbClr val="7030A0"/>
                </a:solidFill>
                <a:latin typeface="+mj-lt"/>
                <a:ea typeface="Cambria Math" panose="02040503050406030204" pitchFamily="18" charset="0"/>
              </a:rPr>
              <a:t>They have made arithmetic error when calculating 15 x 13</a:t>
            </a:r>
            <a:endParaRPr lang="en-GB" sz="2800" dirty="0">
              <a:solidFill>
                <a:srgbClr val="7030A0"/>
              </a:solidFill>
            </a:endParaRPr>
          </a:p>
        </p:txBody>
      </p:sp>
      <p:sp>
        <p:nvSpPr>
          <p:cNvPr id="21" name="Text Placeholder 14">
            <a:extLst>
              <a:ext uri="{FF2B5EF4-FFF2-40B4-BE49-F238E27FC236}">
                <a16:creationId xmlns:a16="http://schemas.microsoft.com/office/drawing/2014/main" id="{54C154E7-976C-477B-952B-C0A13478E7D8}"/>
              </a:ext>
            </a:extLst>
          </p:cNvPr>
          <p:cNvSpPr txBox="1">
            <a:spLocks/>
          </p:cNvSpPr>
          <p:nvPr/>
        </p:nvSpPr>
        <p:spPr>
          <a:xfrm>
            <a:off x="354246" y="5598093"/>
            <a:ext cx="10441810" cy="1079481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Dotum" panose="020B0600000101010101" pitchFamily="34" charset="-127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3534914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107</Words>
  <Application>Microsoft Office PowerPoint</Application>
  <PresentationFormat>Widescreen</PresentationFormat>
  <Paragraphs>75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Cambria Math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Alison Jagger</dc:creator>
  <cp:lastModifiedBy>Alison Jagger</cp:lastModifiedBy>
  <cp:revision>3</cp:revision>
  <dcterms:created xsi:type="dcterms:W3CDTF">2023-01-02T21:19:06Z</dcterms:created>
  <dcterms:modified xsi:type="dcterms:W3CDTF">2026-08-23T20:03:49Z</dcterms:modified>
</cp:coreProperties>
</file>