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4" r:id="rId5"/>
    <p:sldId id="257" r:id="rId6"/>
    <p:sldId id="259" r:id="rId7"/>
    <p:sldId id="260" r:id="rId8"/>
    <p:sldId id="262" r:id="rId9"/>
    <p:sldId id="261" r:id="rId10"/>
    <p:sldId id="263" r:id="rId11"/>
    <p:sldId id="25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8498"/>
    <a:srgbClr val="70DE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5" d="100"/>
          <a:sy n="95" d="100"/>
        </p:scale>
        <p:origin x="2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on Jagger" userId="b1c94611-6e56-48f0-8a81-e0e9a6508702" providerId="ADAL" clId="{B2817EDB-0C66-486C-9C99-0409ACFC1422}"/>
    <pc:docChg chg="custSel addSld modSld sldOrd">
      <pc:chgData name="Alison Jagger" userId="b1c94611-6e56-48f0-8a81-e0e9a6508702" providerId="ADAL" clId="{B2817EDB-0C66-486C-9C99-0409ACFC1422}" dt="2023-05-14T12:26:22.648" v="461" actId="20577"/>
      <pc:docMkLst>
        <pc:docMk/>
      </pc:docMkLst>
      <pc:sldChg chg="modSp">
        <pc:chgData name="Alison Jagger" userId="b1c94611-6e56-48f0-8a81-e0e9a6508702" providerId="ADAL" clId="{B2817EDB-0C66-486C-9C99-0409ACFC1422}" dt="2023-05-14T12:22:56.902" v="231" actId="20577"/>
        <pc:sldMkLst>
          <pc:docMk/>
          <pc:sldMk cId="3722874884" sldId="257"/>
        </pc:sldMkLst>
        <pc:spChg chg="mod">
          <ac:chgData name="Alison Jagger" userId="b1c94611-6e56-48f0-8a81-e0e9a6508702" providerId="ADAL" clId="{B2817EDB-0C66-486C-9C99-0409ACFC1422}" dt="2023-05-14T12:22:56.902" v="231" actId="20577"/>
          <ac:spMkLst>
            <pc:docMk/>
            <pc:sldMk cId="3722874884" sldId="257"/>
            <ac:spMk id="4" creationId="{40F63E56-EB17-4884-BF5B-4FFEDAFB1F8A}"/>
          </ac:spMkLst>
        </pc:spChg>
      </pc:sldChg>
      <pc:sldChg chg="add">
        <pc:chgData name="Alison Jagger" userId="b1c94611-6e56-48f0-8a81-e0e9a6508702" providerId="ADAL" clId="{B2817EDB-0C66-486C-9C99-0409ACFC1422}" dt="2023-05-14T12:21:46.153" v="129"/>
        <pc:sldMkLst>
          <pc:docMk/>
          <pc:sldMk cId="3123256667" sldId="258"/>
        </pc:sldMkLst>
      </pc:sldChg>
      <pc:sldChg chg="add">
        <pc:chgData name="Alison Jagger" userId="b1c94611-6e56-48f0-8a81-e0e9a6508702" providerId="ADAL" clId="{B2817EDB-0C66-486C-9C99-0409ACFC1422}" dt="2023-05-14T12:22:48.667" v="204"/>
        <pc:sldMkLst>
          <pc:docMk/>
          <pc:sldMk cId="3765536980" sldId="259"/>
        </pc:sldMkLst>
      </pc:sldChg>
      <pc:sldChg chg="modSp add">
        <pc:chgData name="Alison Jagger" userId="b1c94611-6e56-48f0-8a81-e0e9a6508702" providerId="ADAL" clId="{B2817EDB-0C66-486C-9C99-0409ACFC1422}" dt="2023-05-14T12:23:55.177" v="337" actId="20577"/>
        <pc:sldMkLst>
          <pc:docMk/>
          <pc:sldMk cId="1505045431" sldId="260"/>
        </pc:sldMkLst>
        <pc:spChg chg="mod">
          <ac:chgData name="Alison Jagger" userId="b1c94611-6e56-48f0-8a81-e0e9a6508702" providerId="ADAL" clId="{B2817EDB-0C66-486C-9C99-0409ACFC1422}" dt="2023-05-14T12:23:55.177" v="337" actId="20577"/>
          <ac:spMkLst>
            <pc:docMk/>
            <pc:sldMk cId="1505045431" sldId="260"/>
            <ac:spMk id="4" creationId="{40F63E56-EB17-4884-BF5B-4FFEDAFB1F8A}"/>
          </ac:spMkLst>
        </pc:spChg>
      </pc:sldChg>
      <pc:sldChg chg="modSp add">
        <pc:chgData name="Alison Jagger" userId="b1c94611-6e56-48f0-8a81-e0e9a6508702" providerId="ADAL" clId="{B2817EDB-0C66-486C-9C99-0409ACFC1422}" dt="2023-05-14T12:25:50.962" v="429" actId="20577"/>
        <pc:sldMkLst>
          <pc:docMk/>
          <pc:sldMk cId="759877721" sldId="261"/>
        </pc:sldMkLst>
        <pc:spChg chg="mod">
          <ac:chgData name="Alison Jagger" userId="b1c94611-6e56-48f0-8a81-e0e9a6508702" providerId="ADAL" clId="{B2817EDB-0C66-486C-9C99-0409ACFC1422}" dt="2023-05-14T12:25:50.962" v="429" actId="20577"/>
          <ac:spMkLst>
            <pc:docMk/>
            <pc:sldMk cId="759877721" sldId="261"/>
            <ac:spMk id="4" creationId="{40F63E56-EB17-4884-BF5B-4FFEDAFB1F8A}"/>
          </ac:spMkLst>
        </pc:spChg>
      </pc:sldChg>
      <pc:sldChg chg="modSp add ord">
        <pc:chgData name="Alison Jagger" userId="b1c94611-6e56-48f0-8a81-e0e9a6508702" providerId="ADAL" clId="{B2817EDB-0C66-486C-9C99-0409ACFC1422}" dt="2023-05-14T12:26:11.760" v="436"/>
        <pc:sldMkLst>
          <pc:docMk/>
          <pc:sldMk cId="20714470" sldId="262"/>
        </pc:sldMkLst>
        <pc:spChg chg="mod">
          <ac:chgData name="Alison Jagger" userId="b1c94611-6e56-48f0-8a81-e0e9a6508702" providerId="ADAL" clId="{B2817EDB-0C66-486C-9C99-0409ACFC1422}" dt="2023-05-14T12:26:04.649" v="435" actId="20577"/>
          <ac:spMkLst>
            <pc:docMk/>
            <pc:sldMk cId="20714470" sldId="262"/>
            <ac:spMk id="4" creationId="{40F63E56-EB17-4884-BF5B-4FFEDAFB1F8A}"/>
          </ac:spMkLst>
        </pc:spChg>
      </pc:sldChg>
      <pc:sldChg chg="modSp add ord">
        <pc:chgData name="Alison Jagger" userId="b1c94611-6e56-48f0-8a81-e0e9a6508702" providerId="ADAL" clId="{B2817EDB-0C66-486C-9C99-0409ACFC1422}" dt="2023-05-14T12:26:22.648" v="461" actId="20577"/>
        <pc:sldMkLst>
          <pc:docMk/>
          <pc:sldMk cId="3052587115" sldId="263"/>
        </pc:sldMkLst>
        <pc:spChg chg="mod">
          <ac:chgData name="Alison Jagger" userId="b1c94611-6e56-48f0-8a81-e0e9a6508702" providerId="ADAL" clId="{B2817EDB-0C66-486C-9C99-0409ACFC1422}" dt="2023-05-14T12:26:22.648" v="461" actId="20577"/>
          <ac:spMkLst>
            <pc:docMk/>
            <pc:sldMk cId="3052587115" sldId="263"/>
            <ac:spMk id="4" creationId="{40F63E56-EB17-4884-BF5B-4FFEDAFB1F8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F284B-3F3F-49BB-B0BD-4E6ABED408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50A6AA-4D8A-431F-B620-8C3FA13FF3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17379C-64C0-4870-B017-C8382F2B6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FD91A-6E21-4F3F-B96E-4D711F1F3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2DAA9-CC43-4489-9395-80892EAE6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4011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50E2F-42DA-419A-9738-B7C0DE30B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682EA4-C62A-4CFC-B7CF-622130D217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77F52D-5AF8-458C-8D1E-855E61749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D5FEC6-471A-4DCB-B494-5DEEA624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932777-23B3-4287-BA2C-4657D1B52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944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930C42-F001-49F6-9934-A0592628D4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85D3FE-543D-4910-99DF-83EF35BF0E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3879D-0ACE-46C2-8C40-EBE633DF3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8B373-505B-41D7-8194-D53283DA7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7A3E51-1B21-484A-942A-8B7C305A1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307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571D0-AD70-4CD1-9F4F-EF946E017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CCBB9B-C84F-45E3-ACA2-E76FEAC049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C64EF4-F4D2-4646-AE9F-7005FB74C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E988E-E62F-4E85-B5AA-5C4FA9367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128E8-0F6D-4D14-B6B2-92C9A9E10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73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CF3B3-460A-4F7B-96A5-417C46DB4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D5298-3B66-4326-9E10-68D80A66FE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D6852-A84E-45AE-AE61-B7C712373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26913E-6F25-4251-9C8F-0375209EF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A6CA3D-0A9E-4F8E-AA9A-225AC44F8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549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58501-71EB-43D2-81C3-E59FE6779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A1A7C-4ABC-426A-82C5-3666E6CE82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D553C7-FAEB-45F5-9399-0E32478AD8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8F8735-B325-410B-8AEF-B433D94AF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1F054B-57A7-4F27-BF5C-A5455E1E1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3A1EEB-11B4-4EDD-86AD-EF1A05664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482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6DAF0-C485-4547-8F35-43C9B1E6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72D383-9EF4-48F1-AD18-0C8A7D3C1B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1F4900-6D3F-4604-910B-69D6CBBA98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84B3C3-C675-4ADB-9ABC-6A5DB001C3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8FF4F6-948B-4A7E-8FA7-673EC0B909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46DEEB-8A5A-4C77-AD95-B83724829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6F961C-ECD4-4217-A219-1D3483EFA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3C5AF3-9AA1-489A-9DDB-00B747629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346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97DBA-0E8D-4EF5-B5D5-211333AC7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16CCBF-CB25-4038-9DD0-D4C743AAC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BA507-6D50-4AE5-8DAB-7F513DF50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5EFB3A-8623-4DB3-9213-C454449A0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1544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8C01C1-E1DB-43D1-A095-7783A2C0C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6FED01-C42A-432F-92B6-0326511F5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27C771-A5CB-403A-840C-77F9A9D6C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088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548C2-C747-4969-AE14-662D3983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61B35-585D-45FD-8DF2-367A28988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B52170-DFAC-462D-B58B-949ACEFC58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BF8CA9-C125-4804-9FA1-96C4A2C84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114E22-304C-4E9C-B77A-97DA2F451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2EE86E-CEC5-4C32-95E2-E7C939E3B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9013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D5BB5-2775-4555-9B6A-55902E62F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F717D2-2D94-426B-8B70-511B9EDCB4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53F898-6E49-42D3-8F19-FEF173A1AC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891822-1996-476A-9333-8F4712101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263E90-02F2-4F9E-B9FE-633C86BB1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D9A5E6-E770-4C22-8151-BF762315B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671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9E28EA-3B31-439A-AA28-3E16B71C0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36BE87-D144-433F-B725-B3E45C679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41660-7C8B-494C-862A-21695DB9C1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6AB43-57F9-4522-898D-CBCC413FAF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00B75-BD65-4042-9483-23C3AEDB3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3C85DC6-7709-4F09-BD5C-1FB735264C8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63750" y="6356350"/>
            <a:ext cx="928250" cy="50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690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55B8F3-496B-5314-C690-6B18D15428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2" t="6543" r="4238" b="4938"/>
          <a:stretch>
            <a:fillRect/>
          </a:stretch>
        </p:blipFill>
        <p:spPr>
          <a:xfrm>
            <a:off x="1375832" y="368298"/>
            <a:ext cx="9440335" cy="607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12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362315" y="1497508"/>
            <a:ext cx="10441811" cy="465935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362316" y="1497508"/>
            <a:ext cx="10441810" cy="465935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What is a scalene triangle?</a:t>
            </a:r>
            <a:endParaRPr lang="en-GB" sz="3200" dirty="0"/>
          </a:p>
        </p:txBody>
      </p:sp>
      <p:sp>
        <p:nvSpPr>
          <p:cNvPr id="7" name="Google Shape;52;p13">
            <a:extLst>
              <a:ext uri="{FF2B5EF4-FFF2-40B4-BE49-F238E27FC236}">
                <a16:creationId xmlns:a16="http://schemas.microsoft.com/office/drawing/2014/main" id="{062E23AD-7842-4075-B106-13255261F7B1}"/>
              </a:ext>
            </a:extLst>
          </p:cNvPr>
          <p:cNvSpPr/>
          <p:nvPr/>
        </p:nvSpPr>
        <p:spPr>
          <a:xfrm rot="21442776">
            <a:off x="345235" y="320520"/>
            <a:ext cx="2894917" cy="872503"/>
          </a:xfrm>
          <a:custGeom>
            <a:avLst/>
            <a:gdLst>
              <a:gd name="csX0" fmla="*/ 0 w 2894917"/>
              <a:gd name="csY0" fmla="*/ 0 h 872503"/>
              <a:gd name="csX1" fmla="*/ 521085 w 2894917"/>
              <a:gd name="csY1" fmla="*/ 0 h 872503"/>
              <a:gd name="csX2" fmla="*/ 1157967 w 2894917"/>
              <a:gd name="csY2" fmla="*/ 0 h 872503"/>
              <a:gd name="csX3" fmla="*/ 1708001 w 2894917"/>
              <a:gd name="csY3" fmla="*/ 0 h 872503"/>
              <a:gd name="csX4" fmla="*/ 2229086 w 2894917"/>
              <a:gd name="csY4" fmla="*/ 0 h 872503"/>
              <a:gd name="csX5" fmla="*/ 2894917 w 2894917"/>
              <a:gd name="csY5" fmla="*/ 0 h 872503"/>
              <a:gd name="csX6" fmla="*/ 2894917 w 2894917"/>
              <a:gd name="csY6" fmla="*/ 436252 h 872503"/>
              <a:gd name="csX7" fmla="*/ 2894917 w 2894917"/>
              <a:gd name="csY7" fmla="*/ 872503 h 872503"/>
              <a:gd name="csX8" fmla="*/ 2315934 w 2894917"/>
              <a:gd name="csY8" fmla="*/ 872503 h 872503"/>
              <a:gd name="csX9" fmla="*/ 1679052 w 2894917"/>
              <a:gd name="csY9" fmla="*/ 872503 h 872503"/>
              <a:gd name="csX10" fmla="*/ 1042170 w 2894917"/>
              <a:gd name="csY10" fmla="*/ 872503 h 872503"/>
              <a:gd name="csX11" fmla="*/ 0 w 2894917"/>
              <a:gd name="csY11" fmla="*/ 872503 h 872503"/>
              <a:gd name="csX12" fmla="*/ 0 w 2894917"/>
              <a:gd name="csY12" fmla="*/ 453702 h 872503"/>
              <a:gd name="csX13" fmla="*/ 0 w 2894917"/>
              <a:gd name="csY13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2894917" h="872503" fill="none" extrusionOk="0">
                <a:moveTo>
                  <a:pt x="0" y="0"/>
                </a:moveTo>
                <a:cubicBezTo>
                  <a:pt x="107860" y="-23585"/>
                  <a:pt x="331573" y="5975"/>
                  <a:pt x="521085" y="0"/>
                </a:cubicBezTo>
                <a:cubicBezTo>
                  <a:pt x="710598" y="-5975"/>
                  <a:pt x="964792" y="16977"/>
                  <a:pt x="1157967" y="0"/>
                </a:cubicBezTo>
                <a:cubicBezTo>
                  <a:pt x="1351142" y="-16977"/>
                  <a:pt x="1482932" y="1183"/>
                  <a:pt x="1708001" y="0"/>
                </a:cubicBezTo>
                <a:cubicBezTo>
                  <a:pt x="1933070" y="-1183"/>
                  <a:pt x="2103774" y="-17885"/>
                  <a:pt x="2229086" y="0"/>
                </a:cubicBezTo>
                <a:cubicBezTo>
                  <a:pt x="2354399" y="17885"/>
                  <a:pt x="2757287" y="4301"/>
                  <a:pt x="2894917" y="0"/>
                </a:cubicBezTo>
                <a:cubicBezTo>
                  <a:pt x="2885496" y="123751"/>
                  <a:pt x="2913950" y="308996"/>
                  <a:pt x="2894917" y="436252"/>
                </a:cubicBezTo>
                <a:cubicBezTo>
                  <a:pt x="2875884" y="563508"/>
                  <a:pt x="2873682" y="737592"/>
                  <a:pt x="2894917" y="872503"/>
                </a:cubicBezTo>
                <a:cubicBezTo>
                  <a:pt x="2740111" y="889347"/>
                  <a:pt x="2472660" y="863232"/>
                  <a:pt x="2315934" y="872503"/>
                </a:cubicBezTo>
                <a:cubicBezTo>
                  <a:pt x="2159208" y="881774"/>
                  <a:pt x="1949561" y="865775"/>
                  <a:pt x="1679052" y="872503"/>
                </a:cubicBezTo>
                <a:cubicBezTo>
                  <a:pt x="1408543" y="879231"/>
                  <a:pt x="1343668" y="886085"/>
                  <a:pt x="1042170" y="872503"/>
                </a:cubicBezTo>
                <a:cubicBezTo>
                  <a:pt x="740672" y="858921"/>
                  <a:pt x="309133" y="824834"/>
                  <a:pt x="0" y="872503"/>
                </a:cubicBezTo>
                <a:cubicBezTo>
                  <a:pt x="3455" y="786059"/>
                  <a:pt x="-2645" y="608283"/>
                  <a:pt x="0" y="453702"/>
                </a:cubicBezTo>
                <a:cubicBezTo>
                  <a:pt x="2645" y="299121"/>
                  <a:pt x="9546" y="163281"/>
                  <a:pt x="0" y="0"/>
                </a:cubicBezTo>
                <a:close/>
              </a:path>
              <a:path w="2894917" h="872503" stroke="0" extrusionOk="0">
                <a:moveTo>
                  <a:pt x="0" y="0"/>
                </a:moveTo>
                <a:cubicBezTo>
                  <a:pt x="287499" y="5681"/>
                  <a:pt x="506733" y="-3017"/>
                  <a:pt x="636882" y="0"/>
                </a:cubicBezTo>
                <a:cubicBezTo>
                  <a:pt x="767031" y="3017"/>
                  <a:pt x="1007314" y="20164"/>
                  <a:pt x="1215865" y="0"/>
                </a:cubicBezTo>
                <a:cubicBezTo>
                  <a:pt x="1424416" y="-20164"/>
                  <a:pt x="1549940" y="7738"/>
                  <a:pt x="1736950" y="0"/>
                </a:cubicBezTo>
                <a:cubicBezTo>
                  <a:pt x="1923961" y="-7738"/>
                  <a:pt x="2084145" y="-8945"/>
                  <a:pt x="2315934" y="0"/>
                </a:cubicBezTo>
                <a:cubicBezTo>
                  <a:pt x="2547723" y="8945"/>
                  <a:pt x="2653890" y="4374"/>
                  <a:pt x="2894917" y="0"/>
                </a:cubicBezTo>
                <a:cubicBezTo>
                  <a:pt x="2908547" y="128686"/>
                  <a:pt x="2897022" y="220120"/>
                  <a:pt x="2894917" y="418801"/>
                </a:cubicBezTo>
                <a:cubicBezTo>
                  <a:pt x="2892812" y="617482"/>
                  <a:pt x="2883987" y="755387"/>
                  <a:pt x="2894917" y="872503"/>
                </a:cubicBezTo>
                <a:cubicBezTo>
                  <a:pt x="2742101" y="869547"/>
                  <a:pt x="2523811" y="892801"/>
                  <a:pt x="2402781" y="872503"/>
                </a:cubicBezTo>
                <a:cubicBezTo>
                  <a:pt x="2281751" y="852205"/>
                  <a:pt x="2155409" y="879631"/>
                  <a:pt x="1910645" y="872503"/>
                </a:cubicBezTo>
                <a:cubicBezTo>
                  <a:pt x="1665881" y="865375"/>
                  <a:pt x="1533026" y="881540"/>
                  <a:pt x="1360611" y="872503"/>
                </a:cubicBezTo>
                <a:cubicBezTo>
                  <a:pt x="1188196" y="863466"/>
                  <a:pt x="981626" y="885890"/>
                  <a:pt x="810577" y="872503"/>
                </a:cubicBezTo>
                <a:cubicBezTo>
                  <a:pt x="639528" y="859116"/>
                  <a:pt x="359522" y="884993"/>
                  <a:pt x="0" y="872503"/>
                </a:cubicBezTo>
                <a:cubicBezTo>
                  <a:pt x="-13899" y="767048"/>
                  <a:pt x="13677" y="662895"/>
                  <a:pt x="0" y="453702"/>
                </a:cubicBezTo>
                <a:cubicBezTo>
                  <a:pt x="-13677" y="244509"/>
                  <a:pt x="1331" y="153321"/>
                  <a:pt x="0" y="0"/>
                </a:cubicBezTo>
                <a:close/>
              </a:path>
            </a:pathLst>
          </a:custGeom>
          <a:solidFill>
            <a:srgbClr val="F48498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Ask an expert</a:t>
            </a:r>
            <a:endParaRPr sz="3200" b="1" u="none" dirty="0">
              <a:latin typeface="+mn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E8A108-AA97-4420-A1FA-99F800A90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2320" y="52967"/>
            <a:ext cx="1697655" cy="169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87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362315" y="1497508"/>
            <a:ext cx="10441811" cy="465935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362316" y="1497508"/>
            <a:ext cx="10441810" cy="465935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What is the difference between an isosceles and an equilateral triangle?</a:t>
            </a:r>
            <a:endParaRPr lang="en-GB" sz="3200" dirty="0"/>
          </a:p>
        </p:txBody>
      </p:sp>
      <p:sp>
        <p:nvSpPr>
          <p:cNvPr id="7" name="Google Shape;52;p13">
            <a:extLst>
              <a:ext uri="{FF2B5EF4-FFF2-40B4-BE49-F238E27FC236}">
                <a16:creationId xmlns:a16="http://schemas.microsoft.com/office/drawing/2014/main" id="{062E23AD-7842-4075-B106-13255261F7B1}"/>
              </a:ext>
            </a:extLst>
          </p:cNvPr>
          <p:cNvSpPr/>
          <p:nvPr/>
        </p:nvSpPr>
        <p:spPr>
          <a:xfrm rot="21442776">
            <a:off x="345235" y="320520"/>
            <a:ext cx="2894917" cy="872503"/>
          </a:xfrm>
          <a:custGeom>
            <a:avLst/>
            <a:gdLst>
              <a:gd name="csX0" fmla="*/ 0 w 2894917"/>
              <a:gd name="csY0" fmla="*/ 0 h 872503"/>
              <a:gd name="csX1" fmla="*/ 521085 w 2894917"/>
              <a:gd name="csY1" fmla="*/ 0 h 872503"/>
              <a:gd name="csX2" fmla="*/ 1157967 w 2894917"/>
              <a:gd name="csY2" fmla="*/ 0 h 872503"/>
              <a:gd name="csX3" fmla="*/ 1708001 w 2894917"/>
              <a:gd name="csY3" fmla="*/ 0 h 872503"/>
              <a:gd name="csX4" fmla="*/ 2229086 w 2894917"/>
              <a:gd name="csY4" fmla="*/ 0 h 872503"/>
              <a:gd name="csX5" fmla="*/ 2894917 w 2894917"/>
              <a:gd name="csY5" fmla="*/ 0 h 872503"/>
              <a:gd name="csX6" fmla="*/ 2894917 w 2894917"/>
              <a:gd name="csY6" fmla="*/ 436252 h 872503"/>
              <a:gd name="csX7" fmla="*/ 2894917 w 2894917"/>
              <a:gd name="csY7" fmla="*/ 872503 h 872503"/>
              <a:gd name="csX8" fmla="*/ 2315934 w 2894917"/>
              <a:gd name="csY8" fmla="*/ 872503 h 872503"/>
              <a:gd name="csX9" fmla="*/ 1679052 w 2894917"/>
              <a:gd name="csY9" fmla="*/ 872503 h 872503"/>
              <a:gd name="csX10" fmla="*/ 1042170 w 2894917"/>
              <a:gd name="csY10" fmla="*/ 872503 h 872503"/>
              <a:gd name="csX11" fmla="*/ 0 w 2894917"/>
              <a:gd name="csY11" fmla="*/ 872503 h 872503"/>
              <a:gd name="csX12" fmla="*/ 0 w 2894917"/>
              <a:gd name="csY12" fmla="*/ 453702 h 872503"/>
              <a:gd name="csX13" fmla="*/ 0 w 2894917"/>
              <a:gd name="csY13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2894917" h="872503" fill="none" extrusionOk="0">
                <a:moveTo>
                  <a:pt x="0" y="0"/>
                </a:moveTo>
                <a:cubicBezTo>
                  <a:pt x="107860" y="-23585"/>
                  <a:pt x="331573" y="5975"/>
                  <a:pt x="521085" y="0"/>
                </a:cubicBezTo>
                <a:cubicBezTo>
                  <a:pt x="710598" y="-5975"/>
                  <a:pt x="964792" y="16977"/>
                  <a:pt x="1157967" y="0"/>
                </a:cubicBezTo>
                <a:cubicBezTo>
                  <a:pt x="1351142" y="-16977"/>
                  <a:pt x="1482932" y="1183"/>
                  <a:pt x="1708001" y="0"/>
                </a:cubicBezTo>
                <a:cubicBezTo>
                  <a:pt x="1933070" y="-1183"/>
                  <a:pt x="2103774" y="-17885"/>
                  <a:pt x="2229086" y="0"/>
                </a:cubicBezTo>
                <a:cubicBezTo>
                  <a:pt x="2354399" y="17885"/>
                  <a:pt x="2757287" y="4301"/>
                  <a:pt x="2894917" y="0"/>
                </a:cubicBezTo>
                <a:cubicBezTo>
                  <a:pt x="2885496" y="123751"/>
                  <a:pt x="2913950" y="308996"/>
                  <a:pt x="2894917" y="436252"/>
                </a:cubicBezTo>
                <a:cubicBezTo>
                  <a:pt x="2875884" y="563508"/>
                  <a:pt x="2873682" y="737592"/>
                  <a:pt x="2894917" y="872503"/>
                </a:cubicBezTo>
                <a:cubicBezTo>
                  <a:pt x="2740111" y="889347"/>
                  <a:pt x="2472660" y="863232"/>
                  <a:pt x="2315934" y="872503"/>
                </a:cubicBezTo>
                <a:cubicBezTo>
                  <a:pt x="2159208" y="881774"/>
                  <a:pt x="1949561" y="865775"/>
                  <a:pt x="1679052" y="872503"/>
                </a:cubicBezTo>
                <a:cubicBezTo>
                  <a:pt x="1408543" y="879231"/>
                  <a:pt x="1343668" y="886085"/>
                  <a:pt x="1042170" y="872503"/>
                </a:cubicBezTo>
                <a:cubicBezTo>
                  <a:pt x="740672" y="858921"/>
                  <a:pt x="309133" y="824834"/>
                  <a:pt x="0" y="872503"/>
                </a:cubicBezTo>
                <a:cubicBezTo>
                  <a:pt x="3455" y="786059"/>
                  <a:pt x="-2645" y="608283"/>
                  <a:pt x="0" y="453702"/>
                </a:cubicBezTo>
                <a:cubicBezTo>
                  <a:pt x="2645" y="299121"/>
                  <a:pt x="9546" y="163281"/>
                  <a:pt x="0" y="0"/>
                </a:cubicBezTo>
                <a:close/>
              </a:path>
              <a:path w="2894917" h="872503" stroke="0" extrusionOk="0">
                <a:moveTo>
                  <a:pt x="0" y="0"/>
                </a:moveTo>
                <a:cubicBezTo>
                  <a:pt x="287499" y="5681"/>
                  <a:pt x="506733" y="-3017"/>
                  <a:pt x="636882" y="0"/>
                </a:cubicBezTo>
                <a:cubicBezTo>
                  <a:pt x="767031" y="3017"/>
                  <a:pt x="1007314" y="20164"/>
                  <a:pt x="1215865" y="0"/>
                </a:cubicBezTo>
                <a:cubicBezTo>
                  <a:pt x="1424416" y="-20164"/>
                  <a:pt x="1549940" y="7738"/>
                  <a:pt x="1736950" y="0"/>
                </a:cubicBezTo>
                <a:cubicBezTo>
                  <a:pt x="1923961" y="-7738"/>
                  <a:pt x="2084145" y="-8945"/>
                  <a:pt x="2315934" y="0"/>
                </a:cubicBezTo>
                <a:cubicBezTo>
                  <a:pt x="2547723" y="8945"/>
                  <a:pt x="2653890" y="4374"/>
                  <a:pt x="2894917" y="0"/>
                </a:cubicBezTo>
                <a:cubicBezTo>
                  <a:pt x="2908547" y="128686"/>
                  <a:pt x="2897022" y="220120"/>
                  <a:pt x="2894917" y="418801"/>
                </a:cubicBezTo>
                <a:cubicBezTo>
                  <a:pt x="2892812" y="617482"/>
                  <a:pt x="2883987" y="755387"/>
                  <a:pt x="2894917" y="872503"/>
                </a:cubicBezTo>
                <a:cubicBezTo>
                  <a:pt x="2742101" y="869547"/>
                  <a:pt x="2523811" y="892801"/>
                  <a:pt x="2402781" y="872503"/>
                </a:cubicBezTo>
                <a:cubicBezTo>
                  <a:pt x="2281751" y="852205"/>
                  <a:pt x="2155409" y="879631"/>
                  <a:pt x="1910645" y="872503"/>
                </a:cubicBezTo>
                <a:cubicBezTo>
                  <a:pt x="1665881" y="865375"/>
                  <a:pt x="1533026" y="881540"/>
                  <a:pt x="1360611" y="872503"/>
                </a:cubicBezTo>
                <a:cubicBezTo>
                  <a:pt x="1188196" y="863466"/>
                  <a:pt x="981626" y="885890"/>
                  <a:pt x="810577" y="872503"/>
                </a:cubicBezTo>
                <a:cubicBezTo>
                  <a:pt x="639528" y="859116"/>
                  <a:pt x="359522" y="884993"/>
                  <a:pt x="0" y="872503"/>
                </a:cubicBezTo>
                <a:cubicBezTo>
                  <a:pt x="-13899" y="767048"/>
                  <a:pt x="13677" y="662895"/>
                  <a:pt x="0" y="453702"/>
                </a:cubicBezTo>
                <a:cubicBezTo>
                  <a:pt x="-13677" y="244509"/>
                  <a:pt x="1331" y="153321"/>
                  <a:pt x="0" y="0"/>
                </a:cubicBezTo>
                <a:close/>
              </a:path>
            </a:pathLst>
          </a:custGeom>
          <a:solidFill>
            <a:srgbClr val="F48498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Ask an expert</a:t>
            </a:r>
            <a:endParaRPr sz="3200" b="1" u="none" dirty="0">
              <a:latin typeface="+mn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E8A108-AA97-4420-A1FA-99F800A90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2320" y="52967"/>
            <a:ext cx="1697655" cy="169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53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362315" y="1497508"/>
            <a:ext cx="10441811" cy="465935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362316" y="1497508"/>
            <a:ext cx="10441810" cy="465935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Are all equilateral triangles also isosceles triangles </a:t>
            </a:r>
          </a:p>
          <a:p>
            <a:r>
              <a:rPr lang="en-US" sz="3200" dirty="0"/>
              <a:t>(because they have two equal side lengths)?</a:t>
            </a:r>
            <a:endParaRPr lang="en-GB" sz="3200" dirty="0"/>
          </a:p>
        </p:txBody>
      </p:sp>
      <p:sp>
        <p:nvSpPr>
          <p:cNvPr id="7" name="Google Shape;52;p13">
            <a:extLst>
              <a:ext uri="{FF2B5EF4-FFF2-40B4-BE49-F238E27FC236}">
                <a16:creationId xmlns:a16="http://schemas.microsoft.com/office/drawing/2014/main" id="{062E23AD-7842-4075-B106-13255261F7B1}"/>
              </a:ext>
            </a:extLst>
          </p:cNvPr>
          <p:cNvSpPr/>
          <p:nvPr/>
        </p:nvSpPr>
        <p:spPr>
          <a:xfrm rot="21442776">
            <a:off x="345235" y="320520"/>
            <a:ext cx="2894917" cy="872503"/>
          </a:xfrm>
          <a:custGeom>
            <a:avLst/>
            <a:gdLst>
              <a:gd name="csX0" fmla="*/ 0 w 2894917"/>
              <a:gd name="csY0" fmla="*/ 0 h 872503"/>
              <a:gd name="csX1" fmla="*/ 521085 w 2894917"/>
              <a:gd name="csY1" fmla="*/ 0 h 872503"/>
              <a:gd name="csX2" fmla="*/ 1157967 w 2894917"/>
              <a:gd name="csY2" fmla="*/ 0 h 872503"/>
              <a:gd name="csX3" fmla="*/ 1708001 w 2894917"/>
              <a:gd name="csY3" fmla="*/ 0 h 872503"/>
              <a:gd name="csX4" fmla="*/ 2229086 w 2894917"/>
              <a:gd name="csY4" fmla="*/ 0 h 872503"/>
              <a:gd name="csX5" fmla="*/ 2894917 w 2894917"/>
              <a:gd name="csY5" fmla="*/ 0 h 872503"/>
              <a:gd name="csX6" fmla="*/ 2894917 w 2894917"/>
              <a:gd name="csY6" fmla="*/ 436252 h 872503"/>
              <a:gd name="csX7" fmla="*/ 2894917 w 2894917"/>
              <a:gd name="csY7" fmla="*/ 872503 h 872503"/>
              <a:gd name="csX8" fmla="*/ 2315934 w 2894917"/>
              <a:gd name="csY8" fmla="*/ 872503 h 872503"/>
              <a:gd name="csX9" fmla="*/ 1679052 w 2894917"/>
              <a:gd name="csY9" fmla="*/ 872503 h 872503"/>
              <a:gd name="csX10" fmla="*/ 1042170 w 2894917"/>
              <a:gd name="csY10" fmla="*/ 872503 h 872503"/>
              <a:gd name="csX11" fmla="*/ 0 w 2894917"/>
              <a:gd name="csY11" fmla="*/ 872503 h 872503"/>
              <a:gd name="csX12" fmla="*/ 0 w 2894917"/>
              <a:gd name="csY12" fmla="*/ 453702 h 872503"/>
              <a:gd name="csX13" fmla="*/ 0 w 2894917"/>
              <a:gd name="csY13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2894917" h="872503" fill="none" extrusionOk="0">
                <a:moveTo>
                  <a:pt x="0" y="0"/>
                </a:moveTo>
                <a:cubicBezTo>
                  <a:pt x="107860" y="-23585"/>
                  <a:pt x="331573" y="5975"/>
                  <a:pt x="521085" y="0"/>
                </a:cubicBezTo>
                <a:cubicBezTo>
                  <a:pt x="710598" y="-5975"/>
                  <a:pt x="964792" y="16977"/>
                  <a:pt x="1157967" y="0"/>
                </a:cubicBezTo>
                <a:cubicBezTo>
                  <a:pt x="1351142" y="-16977"/>
                  <a:pt x="1482932" y="1183"/>
                  <a:pt x="1708001" y="0"/>
                </a:cubicBezTo>
                <a:cubicBezTo>
                  <a:pt x="1933070" y="-1183"/>
                  <a:pt x="2103774" y="-17885"/>
                  <a:pt x="2229086" y="0"/>
                </a:cubicBezTo>
                <a:cubicBezTo>
                  <a:pt x="2354399" y="17885"/>
                  <a:pt x="2757287" y="4301"/>
                  <a:pt x="2894917" y="0"/>
                </a:cubicBezTo>
                <a:cubicBezTo>
                  <a:pt x="2885496" y="123751"/>
                  <a:pt x="2913950" y="308996"/>
                  <a:pt x="2894917" y="436252"/>
                </a:cubicBezTo>
                <a:cubicBezTo>
                  <a:pt x="2875884" y="563508"/>
                  <a:pt x="2873682" y="737592"/>
                  <a:pt x="2894917" y="872503"/>
                </a:cubicBezTo>
                <a:cubicBezTo>
                  <a:pt x="2740111" y="889347"/>
                  <a:pt x="2472660" y="863232"/>
                  <a:pt x="2315934" y="872503"/>
                </a:cubicBezTo>
                <a:cubicBezTo>
                  <a:pt x="2159208" y="881774"/>
                  <a:pt x="1949561" y="865775"/>
                  <a:pt x="1679052" y="872503"/>
                </a:cubicBezTo>
                <a:cubicBezTo>
                  <a:pt x="1408543" y="879231"/>
                  <a:pt x="1343668" y="886085"/>
                  <a:pt x="1042170" y="872503"/>
                </a:cubicBezTo>
                <a:cubicBezTo>
                  <a:pt x="740672" y="858921"/>
                  <a:pt x="309133" y="824834"/>
                  <a:pt x="0" y="872503"/>
                </a:cubicBezTo>
                <a:cubicBezTo>
                  <a:pt x="3455" y="786059"/>
                  <a:pt x="-2645" y="608283"/>
                  <a:pt x="0" y="453702"/>
                </a:cubicBezTo>
                <a:cubicBezTo>
                  <a:pt x="2645" y="299121"/>
                  <a:pt x="9546" y="163281"/>
                  <a:pt x="0" y="0"/>
                </a:cubicBezTo>
                <a:close/>
              </a:path>
              <a:path w="2894917" h="872503" stroke="0" extrusionOk="0">
                <a:moveTo>
                  <a:pt x="0" y="0"/>
                </a:moveTo>
                <a:cubicBezTo>
                  <a:pt x="287499" y="5681"/>
                  <a:pt x="506733" y="-3017"/>
                  <a:pt x="636882" y="0"/>
                </a:cubicBezTo>
                <a:cubicBezTo>
                  <a:pt x="767031" y="3017"/>
                  <a:pt x="1007314" y="20164"/>
                  <a:pt x="1215865" y="0"/>
                </a:cubicBezTo>
                <a:cubicBezTo>
                  <a:pt x="1424416" y="-20164"/>
                  <a:pt x="1549940" y="7738"/>
                  <a:pt x="1736950" y="0"/>
                </a:cubicBezTo>
                <a:cubicBezTo>
                  <a:pt x="1923961" y="-7738"/>
                  <a:pt x="2084145" y="-8945"/>
                  <a:pt x="2315934" y="0"/>
                </a:cubicBezTo>
                <a:cubicBezTo>
                  <a:pt x="2547723" y="8945"/>
                  <a:pt x="2653890" y="4374"/>
                  <a:pt x="2894917" y="0"/>
                </a:cubicBezTo>
                <a:cubicBezTo>
                  <a:pt x="2908547" y="128686"/>
                  <a:pt x="2897022" y="220120"/>
                  <a:pt x="2894917" y="418801"/>
                </a:cubicBezTo>
                <a:cubicBezTo>
                  <a:pt x="2892812" y="617482"/>
                  <a:pt x="2883987" y="755387"/>
                  <a:pt x="2894917" y="872503"/>
                </a:cubicBezTo>
                <a:cubicBezTo>
                  <a:pt x="2742101" y="869547"/>
                  <a:pt x="2523811" y="892801"/>
                  <a:pt x="2402781" y="872503"/>
                </a:cubicBezTo>
                <a:cubicBezTo>
                  <a:pt x="2281751" y="852205"/>
                  <a:pt x="2155409" y="879631"/>
                  <a:pt x="1910645" y="872503"/>
                </a:cubicBezTo>
                <a:cubicBezTo>
                  <a:pt x="1665881" y="865375"/>
                  <a:pt x="1533026" y="881540"/>
                  <a:pt x="1360611" y="872503"/>
                </a:cubicBezTo>
                <a:cubicBezTo>
                  <a:pt x="1188196" y="863466"/>
                  <a:pt x="981626" y="885890"/>
                  <a:pt x="810577" y="872503"/>
                </a:cubicBezTo>
                <a:cubicBezTo>
                  <a:pt x="639528" y="859116"/>
                  <a:pt x="359522" y="884993"/>
                  <a:pt x="0" y="872503"/>
                </a:cubicBezTo>
                <a:cubicBezTo>
                  <a:pt x="-13899" y="767048"/>
                  <a:pt x="13677" y="662895"/>
                  <a:pt x="0" y="453702"/>
                </a:cubicBezTo>
                <a:cubicBezTo>
                  <a:pt x="-13677" y="244509"/>
                  <a:pt x="1331" y="153321"/>
                  <a:pt x="0" y="0"/>
                </a:cubicBezTo>
                <a:close/>
              </a:path>
            </a:pathLst>
          </a:custGeom>
          <a:solidFill>
            <a:srgbClr val="F48498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Ask an expert</a:t>
            </a:r>
            <a:endParaRPr sz="3200" b="1" u="none" dirty="0">
              <a:latin typeface="+mn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E8A108-AA97-4420-A1FA-99F800A90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2320" y="52967"/>
            <a:ext cx="1697655" cy="169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04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362315" y="1497508"/>
            <a:ext cx="10441811" cy="465935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362316" y="1497508"/>
            <a:ext cx="10441810" cy="465935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Can a triangle have an obtuse interior angle?</a:t>
            </a:r>
            <a:endParaRPr lang="en-GB" sz="3200" dirty="0"/>
          </a:p>
        </p:txBody>
      </p:sp>
      <p:sp>
        <p:nvSpPr>
          <p:cNvPr id="7" name="Google Shape;52;p13">
            <a:extLst>
              <a:ext uri="{FF2B5EF4-FFF2-40B4-BE49-F238E27FC236}">
                <a16:creationId xmlns:a16="http://schemas.microsoft.com/office/drawing/2014/main" id="{062E23AD-7842-4075-B106-13255261F7B1}"/>
              </a:ext>
            </a:extLst>
          </p:cNvPr>
          <p:cNvSpPr/>
          <p:nvPr/>
        </p:nvSpPr>
        <p:spPr>
          <a:xfrm rot="21442776">
            <a:off x="345235" y="320520"/>
            <a:ext cx="2894917" cy="872503"/>
          </a:xfrm>
          <a:custGeom>
            <a:avLst/>
            <a:gdLst>
              <a:gd name="csX0" fmla="*/ 0 w 2894917"/>
              <a:gd name="csY0" fmla="*/ 0 h 872503"/>
              <a:gd name="csX1" fmla="*/ 521085 w 2894917"/>
              <a:gd name="csY1" fmla="*/ 0 h 872503"/>
              <a:gd name="csX2" fmla="*/ 1157967 w 2894917"/>
              <a:gd name="csY2" fmla="*/ 0 h 872503"/>
              <a:gd name="csX3" fmla="*/ 1708001 w 2894917"/>
              <a:gd name="csY3" fmla="*/ 0 h 872503"/>
              <a:gd name="csX4" fmla="*/ 2229086 w 2894917"/>
              <a:gd name="csY4" fmla="*/ 0 h 872503"/>
              <a:gd name="csX5" fmla="*/ 2894917 w 2894917"/>
              <a:gd name="csY5" fmla="*/ 0 h 872503"/>
              <a:gd name="csX6" fmla="*/ 2894917 w 2894917"/>
              <a:gd name="csY6" fmla="*/ 436252 h 872503"/>
              <a:gd name="csX7" fmla="*/ 2894917 w 2894917"/>
              <a:gd name="csY7" fmla="*/ 872503 h 872503"/>
              <a:gd name="csX8" fmla="*/ 2315934 w 2894917"/>
              <a:gd name="csY8" fmla="*/ 872503 h 872503"/>
              <a:gd name="csX9" fmla="*/ 1679052 w 2894917"/>
              <a:gd name="csY9" fmla="*/ 872503 h 872503"/>
              <a:gd name="csX10" fmla="*/ 1042170 w 2894917"/>
              <a:gd name="csY10" fmla="*/ 872503 h 872503"/>
              <a:gd name="csX11" fmla="*/ 0 w 2894917"/>
              <a:gd name="csY11" fmla="*/ 872503 h 872503"/>
              <a:gd name="csX12" fmla="*/ 0 w 2894917"/>
              <a:gd name="csY12" fmla="*/ 453702 h 872503"/>
              <a:gd name="csX13" fmla="*/ 0 w 2894917"/>
              <a:gd name="csY13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2894917" h="872503" fill="none" extrusionOk="0">
                <a:moveTo>
                  <a:pt x="0" y="0"/>
                </a:moveTo>
                <a:cubicBezTo>
                  <a:pt x="107860" y="-23585"/>
                  <a:pt x="331573" y="5975"/>
                  <a:pt x="521085" y="0"/>
                </a:cubicBezTo>
                <a:cubicBezTo>
                  <a:pt x="710598" y="-5975"/>
                  <a:pt x="964792" y="16977"/>
                  <a:pt x="1157967" y="0"/>
                </a:cubicBezTo>
                <a:cubicBezTo>
                  <a:pt x="1351142" y="-16977"/>
                  <a:pt x="1482932" y="1183"/>
                  <a:pt x="1708001" y="0"/>
                </a:cubicBezTo>
                <a:cubicBezTo>
                  <a:pt x="1933070" y="-1183"/>
                  <a:pt x="2103774" y="-17885"/>
                  <a:pt x="2229086" y="0"/>
                </a:cubicBezTo>
                <a:cubicBezTo>
                  <a:pt x="2354399" y="17885"/>
                  <a:pt x="2757287" y="4301"/>
                  <a:pt x="2894917" y="0"/>
                </a:cubicBezTo>
                <a:cubicBezTo>
                  <a:pt x="2885496" y="123751"/>
                  <a:pt x="2913950" y="308996"/>
                  <a:pt x="2894917" y="436252"/>
                </a:cubicBezTo>
                <a:cubicBezTo>
                  <a:pt x="2875884" y="563508"/>
                  <a:pt x="2873682" y="737592"/>
                  <a:pt x="2894917" y="872503"/>
                </a:cubicBezTo>
                <a:cubicBezTo>
                  <a:pt x="2740111" y="889347"/>
                  <a:pt x="2472660" y="863232"/>
                  <a:pt x="2315934" y="872503"/>
                </a:cubicBezTo>
                <a:cubicBezTo>
                  <a:pt x="2159208" y="881774"/>
                  <a:pt x="1949561" y="865775"/>
                  <a:pt x="1679052" y="872503"/>
                </a:cubicBezTo>
                <a:cubicBezTo>
                  <a:pt x="1408543" y="879231"/>
                  <a:pt x="1343668" y="886085"/>
                  <a:pt x="1042170" y="872503"/>
                </a:cubicBezTo>
                <a:cubicBezTo>
                  <a:pt x="740672" y="858921"/>
                  <a:pt x="309133" y="824834"/>
                  <a:pt x="0" y="872503"/>
                </a:cubicBezTo>
                <a:cubicBezTo>
                  <a:pt x="3455" y="786059"/>
                  <a:pt x="-2645" y="608283"/>
                  <a:pt x="0" y="453702"/>
                </a:cubicBezTo>
                <a:cubicBezTo>
                  <a:pt x="2645" y="299121"/>
                  <a:pt x="9546" y="163281"/>
                  <a:pt x="0" y="0"/>
                </a:cubicBezTo>
                <a:close/>
              </a:path>
              <a:path w="2894917" h="872503" stroke="0" extrusionOk="0">
                <a:moveTo>
                  <a:pt x="0" y="0"/>
                </a:moveTo>
                <a:cubicBezTo>
                  <a:pt x="287499" y="5681"/>
                  <a:pt x="506733" y="-3017"/>
                  <a:pt x="636882" y="0"/>
                </a:cubicBezTo>
                <a:cubicBezTo>
                  <a:pt x="767031" y="3017"/>
                  <a:pt x="1007314" y="20164"/>
                  <a:pt x="1215865" y="0"/>
                </a:cubicBezTo>
                <a:cubicBezTo>
                  <a:pt x="1424416" y="-20164"/>
                  <a:pt x="1549940" y="7738"/>
                  <a:pt x="1736950" y="0"/>
                </a:cubicBezTo>
                <a:cubicBezTo>
                  <a:pt x="1923961" y="-7738"/>
                  <a:pt x="2084145" y="-8945"/>
                  <a:pt x="2315934" y="0"/>
                </a:cubicBezTo>
                <a:cubicBezTo>
                  <a:pt x="2547723" y="8945"/>
                  <a:pt x="2653890" y="4374"/>
                  <a:pt x="2894917" y="0"/>
                </a:cubicBezTo>
                <a:cubicBezTo>
                  <a:pt x="2908547" y="128686"/>
                  <a:pt x="2897022" y="220120"/>
                  <a:pt x="2894917" y="418801"/>
                </a:cubicBezTo>
                <a:cubicBezTo>
                  <a:pt x="2892812" y="617482"/>
                  <a:pt x="2883987" y="755387"/>
                  <a:pt x="2894917" y="872503"/>
                </a:cubicBezTo>
                <a:cubicBezTo>
                  <a:pt x="2742101" y="869547"/>
                  <a:pt x="2523811" y="892801"/>
                  <a:pt x="2402781" y="872503"/>
                </a:cubicBezTo>
                <a:cubicBezTo>
                  <a:pt x="2281751" y="852205"/>
                  <a:pt x="2155409" y="879631"/>
                  <a:pt x="1910645" y="872503"/>
                </a:cubicBezTo>
                <a:cubicBezTo>
                  <a:pt x="1665881" y="865375"/>
                  <a:pt x="1533026" y="881540"/>
                  <a:pt x="1360611" y="872503"/>
                </a:cubicBezTo>
                <a:cubicBezTo>
                  <a:pt x="1188196" y="863466"/>
                  <a:pt x="981626" y="885890"/>
                  <a:pt x="810577" y="872503"/>
                </a:cubicBezTo>
                <a:cubicBezTo>
                  <a:pt x="639528" y="859116"/>
                  <a:pt x="359522" y="884993"/>
                  <a:pt x="0" y="872503"/>
                </a:cubicBezTo>
                <a:cubicBezTo>
                  <a:pt x="-13899" y="767048"/>
                  <a:pt x="13677" y="662895"/>
                  <a:pt x="0" y="453702"/>
                </a:cubicBezTo>
                <a:cubicBezTo>
                  <a:pt x="-13677" y="244509"/>
                  <a:pt x="1331" y="153321"/>
                  <a:pt x="0" y="0"/>
                </a:cubicBezTo>
                <a:close/>
              </a:path>
            </a:pathLst>
          </a:custGeom>
          <a:solidFill>
            <a:srgbClr val="F48498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Ask an expert</a:t>
            </a:r>
            <a:endParaRPr sz="3200" b="1" u="none" dirty="0">
              <a:latin typeface="+mn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E8A108-AA97-4420-A1FA-99F800A90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2320" y="52967"/>
            <a:ext cx="1697655" cy="169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362315" y="1497508"/>
            <a:ext cx="10441811" cy="465935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362316" y="1497508"/>
            <a:ext cx="10441810" cy="465935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Can an equilateral triangle have an obtuse interior angle?</a:t>
            </a:r>
            <a:endParaRPr lang="en-GB" sz="3200" dirty="0"/>
          </a:p>
        </p:txBody>
      </p:sp>
      <p:sp>
        <p:nvSpPr>
          <p:cNvPr id="7" name="Google Shape;52;p13">
            <a:extLst>
              <a:ext uri="{FF2B5EF4-FFF2-40B4-BE49-F238E27FC236}">
                <a16:creationId xmlns:a16="http://schemas.microsoft.com/office/drawing/2014/main" id="{062E23AD-7842-4075-B106-13255261F7B1}"/>
              </a:ext>
            </a:extLst>
          </p:cNvPr>
          <p:cNvSpPr/>
          <p:nvPr/>
        </p:nvSpPr>
        <p:spPr>
          <a:xfrm rot="21442776">
            <a:off x="345235" y="320520"/>
            <a:ext cx="2894917" cy="872503"/>
          </a:xfrm>
          <a:custGeom>
            <a:avLst/>
            <a:gdLst>
              <a:gd name="csX0" fmla="*/ 0 w 2894917"/>
              <a:gd name="csY0" fmla="*/ 0 h 872503"/>
              <a:gd name="csX1" fmla="*/ 521085 w 2894917"/>
              <a:gd name="csY1" fmla="*/ 0 h 872503"/>
              <a:gd name="csX2" fmla="*/ 1157967 w 2894917"/>
              <a:gd name="csY2" fmla="*/ 0 h 872503"/>
              <a:gd name="csX3" fmla="*/ 1708001 w 2894917"/>
              <a:gd name="csY3" fmla="*/ 0 h 872503"/>
              <a:gd name="csX4" fmla="*/ 2229086 w 2894917"/>
              <a:gd name="csY4" fmla="*/ 0 h 872503"/>
              <a:gd name="csX5" fmla="*/ 2894917 w 2894917"/>
              <a:gd name="csY5" fmla="*/ 0 h 872503"/>
              <a:gd name="csX6" fmla="*/ 2894917 w 2894917"/>
              <a:gd name="csY6" fmla="*/ 436252 h 872503"/>
              <a:gd name="csX7" fmla="*/ 2894917 w 2894917"/>
              <a:gd name="csY7" fmla="*/ 872503 h 872503"/>
              <a:gd name="csX8" fmla="*/ 2315934 w 2894917"/>
              <a:gd name="csY8" fmla="*/ 872503 h 872503"/>
              <a:gd name="csX9" fmla="*/ 1679052 w 2894917"/>
              <a:gd name="csY9" fmla="*/ 872503 h 872503"/>
              <a:gd name="csX10" fmla="*/ 1042170 w 2894917"/>
              <a:gd name="csY10" fmla="*/ 872503 h 872503"/>
              <a:gd name="csX11" fmla="*/ 0 w 2894917"/>
              <a:gd name="csY11" fmla="*/ 872503 h 872503"/>
              <a:gd name="csX12" fmla="*/ 0 w 2894917"/>
              <a:gd name="csY12" fmla="*/ 453702 h 872503"/>
              <a:gd name="csX13" fmla="*/ 0 w 2894917"/>
              <a:gd name="csY13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2894917" h="872503" fill="none" extrusionOk="0">
                <a:moveTo>
                  <a:pt x="0" y="0"/>
                </a:moveTo>
                <a:cubicBezTo>
                  <a:pt x="107860" y="-23585"/>
                  <a:pt x="331573" y="5975"/>
                  <a:pt x="521085" y="0"/>
                </a:cubicBezTo>
                <a:cubicBezTo>
                  <a:pt x="710598" y="-5975"/>
                  <a:pt x="964792" y="16977"/>
                  <a:pt x="1157967" y="0"/>
                </a:cubicBezTo>
                <a:cubicBezTo>
                  <a:pt x="1351142" y="-16977"/>
                  <a:pt x="1482932" y="1183"/>
                  <a:pt x="1708001" y="0"/>
                </a:cubicBezTo>
                <a:cubicBezTo>
                  <a:pt x="1933070" y="-1183"/>
                  <a:pt x="2103774" y="-17885"/>
                  <a:pt x="2229086" y="0"/>
                </a:cubicBezTo>
                <a:cubicBezTo>
                  <a:pt x="2354399" y="17885"/>
                  <a:pt x="2757287" y="4301"/>
                  <a:pt x="2894917" y="0"/>
                </a:cubicBezTo>
                <a:cubicBezTo>
                  <a:pt x="2885496" y="123751"/>
                  <a:pt x="2913950" y="308996"/>
                  <a:pt x="2894917" y="436252"/>
                </a:cubicBezTo>
                <a:cubicBezTo>
                  <a:pt x="2875884" y="563508"/>
                  <a:pt x="2873682" y="737592"/>
                  <a:pt x="2894917" y="872503"/>
                </a:cubicBezTo>
                <a:cubicBezTo>
                  <a:pt x="2740111" y="889347"/>
                  <a:pt x="2472660" y="863232"/>
                  <a:pt x="2315934" y="872503"/>
                </a:cubicBezTo>
                <a:cubicBezTo>
                  <a:pt x="2159208" y="881774"/>
                  <a:pt x="1949561" y="865775"/>
                  <a:pt x="1679052" y="872503"/>
                </a:cubicBezTo>
                <a:cubicBezTo>
                  <a:pt x="1408543" y="879231"/>
                  <a:pt x="1343668" y="886085"/>
                  <a:pt x="1042170" y="872503"/>
                </a:cubicBezTo>
                <a:cubicBezTo>
                  <a:pt x="740672" y="858921"/>
                  <a:pt x="309133" y="824834"/>
                  <a:pt x="0" y="872503"/>
                </a:cubicBezTo>
                <a:cubicBezTo>
                  <a:pt x="3455" y="786059"/>
                  <a:pt x="-2645" y="608283"/>
                  <a:pt x="0" y="453702"/>
                </a:cubicBezTo>
                <a:cubicBezTo>
                  <a:pt x="2645" y="299121"/>
                  <a:pt x="9546" y="163281"/>
                  <a:pt x="0" y="0"/>
                </a:cubicBezTo>
                <a:close/>
              </a:path>
              <a:path w="2894917" h="872503" stroke="0" extrusionOk="0">
                <a:moveTo>
                  <a:pt x="0" y="0"/>
                </a:moveTo>
                <a:cubicBezTo>
                  <a:pt x="287499" y="5681"/>
                  <a:pt x="506733" y="-3017"/>
                  <a:pt x="636882" y="0"/>
                </a:cubicBezTo>
                <a:cubicBezTo>
                  <a:pt x="767031" y="3017"/>
                  <a:pt x="1007314" y="20164"/>
                  <a:pt x="1215865" y="0"/>
                </a:cubicBezTo>
                <a:cubicBezTo>
                  <a:pt x="1424416" y="-20164"/>
                  <a:pt x="1549940" y="7738"/>
                  <a:pt x="1736950" y="0"/>
                </a:cubicBezTo>
                <a:cubicBezTo>
                  <a:pt x="1923961" y="-7738"/>
                  <a:pt x="2084145" y="-8945"/>
                  <a:pt x="2315934" y="0"/>
                </a:cubicBezTo>
                <a:cubicBezTo>
                  <a:pt x="2547723" y="8945"/>
                  <a:pt x="2653890" y="4374"/>
                  <a:pt x="2894917" y="0"/>
                </a:cubicBezTo>
                <a:cubicBezTo>
                  <a:pt x="2908547" y="128686"/>
                  <a:pt x="2897022" y="220120"/>
                  <a:pt x="2894917" y="418801"/>
                </a:cubicBezTo>
                <a:cubicBezTo>
                  <a:pt x="2892812" y="617482"/>
                  <a:pt x="2883987" y="755387"/>
                  <a:pt x="2894917" y="872503"/>
                </a:cubicBezTo>
                <a:cubicBezTo>
                  <a:pt x="2742101" y="869547"/>
                  <a:pt x="2523811" y="892801"/>
                  <a:pt x="2402781" y="872503"/>
                </a:cubicBezTo>
                <a:cubicBezTo>
                  <a:pt x="2281751" y="852205"/>
                  <a:pt x="2155409" y="879631"/>
                  <a:pt x="1910645" y="872503"/>
                </a:cubicBezTo>
                <a:cubicBezTo>
                  <a:pt x="1665881" y="865375"/>
                  <a:pt x="1533026" y="881540"/>
                  <a:pt x="1360611" y="872503"/>
                </a:cubicBezTo>
                <a:cubicBezTo>
                  <a:pt x="1188196" y="863466"/>
                  <a:pt x="981626" y="885890"/>
                  <a:pt x="810577" y="872503"/>
                </a:cubicBezTo>
                <a:cubicBezTo>
                  <a:pt x="639528" y="859116"/>
                  <a:pt x="359522" y="884993"/>
                  <a:pt x="0" y="872503"/>
                </a:cubicBezTo>
                <a:cubicBezTo>
                  <a:pt x="-13899" y="767048"/>
                  <a:pt x="13677" y="662895"/>
                  <a:pt x="0" y="453702"/>
                </a:cubicBezTo>
                <a:cubicBezTo>
                  <a:pt x="-13677" y="244509"/>
                  <a:pt x="1331" y="153321"/>
                  <a:pt x="0" y="0"/>
                </a:cubicBezTo>
                <a:close/>
              </a:path>
            </a:pathLst>
          </a:custGeom>
          <a:solidFill>
            <a:srgbClr val="F48498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Ask an expert</a:t>
            </a:r>
            <a:endParaRPr sz="3200" b="1" u="none" dirty="0">
              <a:latin typeface="+mn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E8A108-AA97-4420-A1FA-99F800A90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2320" y="52967"/>
            <a:ext cx="1697655" cy="169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87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362315" y="1497508"/>
            <a:ext cx="10441811" cy="465935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362316" y="1497508"/>
            <a:ext cx="10441810" cy="465935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Can a triangle have more than one obtuse interior angle?</a:t>
            </a:r>
            <a:endParaRPr lang="en-GB" sz="3200" dirty="0"/>
          </a:p>
        </p:txBody>
      </p:sp>
      <p:sp>
        <p:nvSpPr>
          <p:cNvPr id="7" name="Google Shape;52;p13">
            <a:extLst>
              <a:ext uri="{FF2B5EF4-FFF2-40B4-BE49-F238E27FC236}">
                <a16:creationId xmlns:a16="http://schemas.microsoft.com/office/drawing/2014/main" id="{062E23AD-7842-4075-B106-13255261F7B1}"/>
              </a:ext>
            </a:extLst>
          </p:cNvPr>
          <p:cNvSpPr/>
          <p:nvPr/>
        </p:nvSpPr>
        <p:spPr>
          <a:xfrm rot="21442776">
            <a:off x="345235" y="320520"/>
            <a:ext cx="2894917" cy="872503"/>
          </a:xfrm>
          <a:custGeom>
            <a:avLst/>
            <a:gdLst>
              <a:gd name="csX0" fmla="*/ 0 w 2894917"/>
              <a:gd name="csY0" fmla="*/ 0 h 872503"/>
              <a:gd name="csX1" fmla="*/ 521085 w 2894917"/>
              <a:gd name="csY1" fmla="*/ 0 h 872503"/>
              <a:gd name="csX2" fmla="*/ 1157967 w 2894917"/>
              <a:gd name="csY2" fmla="*/ 0 h 872503"/>
              <a:gd name="csX3" fmla="*/ 1708001 w 2894917"/>
              <a:gd name="csY3" fmla="*/ 0 h 872503"/>
              <a:gd name="csX4" fmla="*/ 2229086 w 2894917"/>
              <a:gd name="csY4" fmla="*/ 0 h 872503"/>
              <a:gd name="csX5" fmla="*/ 2894917 w 2894917"/>
              <a:gd name="csY5" fmla="*/ 0 h 872503"/>
              <a:gd name="csX6" fmla="*/ 2894917 w 2894917"/>
              <a:gd name="csY6" fmla="*/ 436252 h 872503"/>
              <a:gd name="csX7" fmla="*/ 2894917 w 2894917"/>
              <a:gd name="csY7" fmla="*/ 872503 h 872503"/>
              <a:gd name="csX8" fmla="*/ 2315934 w 2894917"/>
              <a:gd name="csY8" fmla="*/ 872503 h 872503"/>
              <a:gd name="csX9" fmla="*/ 1679052 w 2894917"/>
              <a:gd name="csY9" fmla="*/ 872503 h 872503"/>
              <a:gd name="csX10" fmla="*/ 1042170 w 2894917"/>
              <a:gd name="csY10" fmla="*/ 872503 h 872503"/>
              <a:gd name="csX11" fmla="*/ 0 w 2894917"/>
              <a:gd name="csY11" fmla="*/ 872503 h 872503"/>
              <a:gd name="csX12" fmla="*/ 0 w 2894917"/>
              <a:gd name="csY12" fmla="*/ 453702 h 872503"/>
              <a:gd name="csX13" fmla="*/ 0 w 2894917"/>
              <a:gd name="csY13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2894917" h="872503" fill="none" extrusionOk="0">
                <a:moveTo>
                  <a:pt x="0" y="0"/>
                </a:moveTo>
                <a:cubicBezTo>
                  <a:pt x="107860" y="-23585"/>
                  <a:pt x="331573" y="5975"/>
                  <a:pt x="521085" y="0"/>
                </a:cubicBezTo>
                <a:cubicBezTo>
                  <a:pt x="710598" y="-5975"/>
                  <a:pt x="964792" y="16977"/>
                  <a:pt x="1157967" y="0"/>
                </a:cubicBezTo>
                <a:cubicBezTo>
                  <a:pt x="1351142" y="-16977"/>
                  <a:pt x="1482932" y="1183"/>
                  <a:pt x="1708001" y="0"/>
                </a:cubicBezTo>
                <a:cubicBezTo>
                  <a:pt x="1933070" y="-1183"/>
                  <a:pt x="2103774" y="-17885"/>
                  <a:pt x="2229086" y="0"/>
                </a:cubicBezTo>
                <a:cubicBezTo>
                  <a:pt x="2354399" y="17885"/>
                  <a:pt x="2757287" y="4301"/>
                  <a:pt x="2894917" y="0"/>
                </a:cubicBezTo>
                <a:cubicBezTo>
                  <a:pt x="2885496" y="123751"/>
                  <a:pt x="2913950" y="308996"/>
                  <a:pt x="2894917" y="436252"/>
                </a:cubicBezTo>
                <a:cubicBezTo>
                  <a:pt x="2875884" y="563508"/>
                  <a:pt x="2873682" y="737592"/>
                  <a:pt x="2894917" y="872503"/>
                </a:cubicBezTo>
                <a:cubicBezTo>
                  <a:pt x="2740111" y="889347"/>
                  <a:pt x="2472660" y="863232"/>
                  <a:pt x="2315934" y="872503"/>
                </a:cubicBezTo>
                <a:cubicBezTo>
                  <a:pt x="2159208" y="881774"/>
                  <a:pt x="1949561" y="865775"/>
                  <a:pt x="1679052" y="872503"/>
                </a:cubicBezTo>
                <a:cubicBezTo>
                  <a:pt x="1408543" y="879231"/>
                  <a:pt x="1343668" y="886085"/>
                  <a:pt x="1042170" y="872503"/>
                </a:cubicBezTo>
                <a:cubicBezTo>
                  <a:pt x="740672" y="858921"/>
                  <a:pt x="309133" y="824834"/>
                  <a:pt x="0" y="872503"/>
                </a:cubicBezTo>
                <a:cubicBezTo>
                  <a:pt x="3455" y="786059"/>
                  <a:pt x="-2645" y="608283"/>
                  <a:pt x="0" y="453702"/>
                </a:cubicBezTo>
                <a:cubicBezTo>
                  <a:pt x="2645" y="299121"/>
                  <a:pt x="9546" y="163281"/>
                  <a:pt x="0" y="0"/>
                </a:cubicBezTo>
                <a:close/>
              </a:path>
              <a:path w="2894917" h="872503" stroke="0" extrusionOk="0">
                <a:moveTo>
                  <a:pt x="0" y="0"/>
                </a:moveTo>
                <a:cubicBezTo>
                  <a:pt x="287499" y="5681"/>
                  <a:pt x="506733" y="-3017"/>
                  <a:pt x="636882" y="0"/>
                </a:cubicBezTo>
                <a:cubicBezTo>
                  <a:pt x="767031" y="3017"/>
                  <a:pt x="1007314" y="20164"/>
                  <a:pt x="1215865" y="0"/>
                </a:cubicBezTo>
                <a:cubicBezTo>
                  <a:pt x="1424416" y="-20164"/>
                  <a:pt x="1549940" y="7738"/>
                  <a:pt x="1736950" y="0"/>
                </a:cubicBezTo>
                <a:cubicBezTo>
                  <a:pt x="1923961" y="-7738"/>
                  <a:pt x="2084145" y="-8945"/>
                  <a:pt x="2315934" y="0"/>
                </a:cubicBezTo>
                <a:cubicBezTo>
                  <a:pt x="2547723" y="8945"/>
                  <a:pt x="2653890" y="4374"/>
                  <a:pt x="2894917" y="0"/>
                </a:cubicBezTo>
                <a:cubicBezTo>
                  <a:pt x="2908547" y="128686"/>
                  <a:pt x="2897022" y="220120"/>
                  <a:pt x="2894917" y="418801"/>
                </a:cubicBezTo>
                <a:cubicBezTo>
                  <a:pt x="2892812" y="617482"/>
                  <a:pt x="2883987" y="755387"/>
                  <a:pt x="2894917" y="872503"/>
                </a:cubicBezTo>
                <a:cubicBezTo>
                  <a:pt x="2742101" y="869547"/>
                  <a:pt x="2523811" y="892801"/>
                  <a:pt x="2402781" y="872503"/>
                </a:cubicBezTo>
                <a:cubicBezTo>
                  <a:pt x="2281751" y="852205"/>
                  <a:pt x="2155409" y="879631"/>
                  <a:pt x="1910645" y="872503"/>
                </a:cubicBezTo>
                <a:cubicBezTo>
                  <a:pt x="1665881" y="865375"/>
                  <a:pt x="1533026" y="881540"/>
                  <a:pt x="1360611" y="872503"/>
                </a:cubicBezTo>
                <a:cubicBezTo>
                  <a:pt x="1188196" y="863466"/>
                  <a:pt x="981626" y="885890"/>
                  <a:pt x="810577" y="872503"/>
                </a:cubicBezTo>
                <a:cubicBezTo>
                  <a:pt x="639528" y="859116"/>
                  <a:pt x="359522" y="884993"/>
                  <a:pt x="0" y="872503"/>
                </a:cubicBezTo>
                <a:cubicBezTo>
                  <a:pt x="-13899" y="767048"/>
                  <a:pt x="13677" y="662895"/>
                  <a:pt x="0" y="453702"/>
                </a:cubicBezTo>
                <a:cubicBezTo>
                  <a:pt x="-13677" y="244509"/>
                  <a:pt x="1331" y="153321"/>
                  <a:pt x="0" y="0"/>
                </a:cubicBezTo>
                <a:close/>
              </a:path>
            </a:pathLst>
          </a:custGeom>
          <a:solidFill>
            <a:srgbClr val="F48498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Ask an expert</a:t>
            </a:r>
            <a:endParaRPr sz="3200" b="1" u="none" dirty="0">
              <a:latin typeface="+mn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E8A108-AA97-4420-A1FA-99F800A90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2320" y="52967"/>
            <a:ext cx="1697655" cy="169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58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362315" y="1497508"/>
            <a:ext cx="10441811" cy="465935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362316" y="1497508"/>
            <a:ext cx="10441810" cy="465935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Is it possible for a right angled triangle to also be:</a:t>
            </a:r>
          </a:p>
          <a:p>
            <a:endParaRPr lang="en-US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Scalene?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Isosceles?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Equilateral?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/>
          </a:p>
          <a:p>
            <a:r>
              <a:rPr lang="en-US" sz="3200" dirty="0"/>
              <a:t>Explain why or why not.</a:t>
            </a:r>
            <a:endParaRPr lang="en-GB" sz="3200" dirty="0"/>
          </a:p>
        </p:txBody>
      </p:sp>
      <p:sp>
        <p:nvSpPr>
          <p:cNvPr id="7" name="Google Shape;52;p13">
            <a:extLst>
              <a:ext uri="{FF2B5EF4-FFF2-40B4-BE49-F238E27FC236}">
                <a16:creationId xmlns:a16="http://schemas.microsoft.com/office/drawing/2014/main" id="{062E23AD-7842-4075-B106-13255261F7B1}"/>
              </a:ext>
            </a:extLst>
          </p:cNvPr>
          <p:cNvSpPr/>
          <p:nvPr/>
        </p:nvSpPr>
        <p:spPr>
          <a:xfrm rot="21442776">
            <a:off x="345235" y="320520"/>
            <a:ext cx="2894917" cy="872503"/>
          </a:xfrm>
          <a:custGeom>
            <a:avLst/>
            <a:gdLst>
              <a:gd name="csX0" fmla="*/ 0 w 2894917"/>
              <a:gd name="csY0" fmla="*/ 0 h 872503"/>
              <a:gd name="csX1" fmla="*/ 521085 w 2894917"/>
              <a:gd name="csY1" fmla="*/ 0 h 872503"/>
              <a:gd name="csX2" fmla="*/ 1157967 w 2894917"/>
              <a:gd name="csY2" fmla="*/ 0 h 872503"/>
              <a:gd name="csX3" fmla="*/ 1708001 w 2894917"/>
              <a:gd name="csY3" fmla="*/ 0 h 872503"/>
              <a:gd name="csX4" fmla="*/ 2229086 w 2894917"/>
              <a:gd name="csY4" fmla="*/ 0 h 872503"/>
              <a:gd name="csX5" fmla="*/ 2894917 w 2894917"/>
              <a:gd name="csY5" fmla="*/ 0 h 872503"/>
              <a:gd name="csX6" fmla="*/ 2894917 w 2894917"/>
              <a:gd name="csY6" fmla="*/ 436252 h 872503"/>
              <a:gd name="csX7" fmla="*/ 2894917 w 2894917"/>
              <a:gd name="csY7" fmla="*/ 872503 h 872503"/>
              <a:gd name="csX8" fmla="*/ 2315934 w 2894917"/>
              <a:gd name="csY8" fmla="*/ 872503 h 872503"/>
              <a:gd name="csX9" fmla="*/ 1679052 w 2894917"/>
              <a:gd name="csY9" fmla="*/ 872503 h 872503"/>
              <a:gd name="csX10" fmla="*/ 1042170 w 2894917"/>
              <a:gd name="csY10" fmla="*/ 872503 h 872503"/>
              <a:gd name="csX11" fmla="*/ 0 w 2894917"/>
              <a:gd name="csY11" fmla="*/ 872503 h 872503"/>
              <a:gd name="csX12" fmla="*/ 0 w 2894917"/>
              <a:gd name="csY12" fmla="*/ 453702 h 872503"/>
              <a:gd name="csX13" fmla="*/ 0 w 2894917"/>
              <a:gd name="csY13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2894917" h="872503" fill="none" extrusionOk="0">
                <a:moveTo>
                  <a:pt x="0" y="0"/>
                </a:moveTo>
                <a:cubicBezTo>
                  <a:pt x="107860" y="-23585"/>
                  <a:pt x="331573" y="5975"/>
                  <a:pt x="521085" y="0"/>
                </a:cubicBezTo>
                <a:cubicBezTo>
                  <a:pt x="710598" y="-5975"/>
                  <a:pt x="964792" y="16977"/>
                  <a:pt x="1157967" y="0"/>
                </a:cubicBezTo>
                <a:cubicBezTo>
                  <a:pt x="1351142" y="-16977"/>
                  <a:pt x="1482932" y="1183"/>
                  <a:pt x="1708001" y="0"/>
                </a:cubicBezTo>
                <a:cubicBezTo>
                  <a:pt x="1933070" y="-1183"/>
                  <a:pt x="2103774" y="-17885"/>
                  <a:pt x="2229086" y="0"/>
                </a:cubicBezTo>
                <a:cubicBezTo>
                  <a:pt x="2354399" y="17885"/>
                  <a:pt x="2757287" y="4301"/>
                  <a:pt x="2894917" y="0"/>
                </a:cubicBezTo>
                <a:cubicBezTo>
                  <a:pt x="2885496" y="123751"/>
                  <a:pt x="2913950" y="308996"/>
                  <a:pt x="2894917" y="436252"/>
                </a:cubicBezTo>
                <a:cubicBezTo>
                  <a:pt x="2875884" y="563508"/>
                  <a:pt x="2873682" y="737592"/>
                  <a:pt x="2894917" y="872503"/>
                </a:cubicBezTo>
                <a:cubicBezTo>
                  <a:pt x="2740111" y="889347"/>
                  <a:pt x="2472660" y="863232"/>
                  <a:pt x="2315934" y="872503"/>
                </a:cubicBezTo>
                <a:cubicBezTo>
                  <a:pt x="2159208" y="881774"/>
                  <a:pt x="1949561" y="865775"/>
                  <a:pt x="1679052" y="872503"/>
                </a:cubicBezTo>
                <a:cubicBezTo>
                  <a:pt x="1408543" y="879231"/>
                  <a:pt x="1343668" y="886085"/>
                  <a:pt x="1042170" y="872503"/>
                </a:cubicBezTo>
                <a:cubicBezTo>
                  <a:pt x="740672" y="858921"/>
                  <a:pt x="309133" y="824834"/>
                  <a:pt x="0" y="872503"/>
                </a:cubicBezTo>
                <a:cubicBezTo>
                  <a:pt x="3455" y="786059"/>
                  <a:pt x="-2645" y="608283"/>
                  <a:pt x="0" y="453702"/>
                </a:cubicBezTo>
                <a:cubicBezTo>
                  <a:pt x="2645" y="299121"/>
                  <a:pt x="9546" y="163281"/>
                  <a:pt x="0" y="0"/>
                </a:cubicBezTo>
                <a:close/>
              </a:path>
              <a:path w="2894917" h="872503" stroke="0" extrusionOk="0">
                <a:moveTo>
                  <a:pt x="0" y="0"/>
                </a:moveTo>
                <a:cubicBezTo>
                  <a:pt x="287499" y="5681"/>
                  <a:pt x="506733" y="-3017"/>
                  <a:pt x="636882" y="0"/>
                </a:cubicBezTo>
                <a:cubicBezTo>
                  <a:pt x="767031" y="3017"/>
                  <a:pt x="1007314" y="20164"/>
                  <a:pt x="1215865" y="0"/>
                </a:cubicBezTo>
                <a:cubicBezTo>
                  <a:pt x="1424416" y="-20164"/>
                  <a:pt x="1549940" y="7738"/>
                  <a:pt x="1736950" y="0"/>
                </a:cubicBezTo>
                <a:cubicBezTo>
                  <a:pt x="1923961" y="-7738"/>
                  <a:pt x="2084145" y="-8945"/>
                  <a:pt x="2315934" y="0"/>
                </a:cubicBezTo>
                <a:cubicBezTo>
                  <a:pt x="2547723" y="8945"/>
                  <a:pt x="2653890" y="4374"/>
                  <a:pt x="2894917" y="0"/>
                </a:cubicBezTo>
                <a:cubicBezTo>
                  <a:pt x="2908547" y="128686"/>
                  <a:pt x="2897022" y="220120"/>
                  <a:pt x="2894917" y="418801"/>
                </a:cubicBezTo>
                <a:cubicBezTo>
                  <a:pt x="2892812" y="617482"/>
                  <a:pt x="2883987" y="755387"/>
                  <a:pt x="2894917" y="872503"/>
                </a:cubicBezTo>
                <a:cubicBezTo>
                  <a:pt x="2742101" y="869547"/>
                  <a:pt x="2523811" y="892801"/>
                  <a:pt x="2402781" y="872503"/>
                </a:cubicBezTo>
                <a:cubicBezTo>
                  <a:pt x="2281751" y="852205"/>
                  <a:pt x="2155409" y="879631"/>
                  <a:pt x="1910645" y="872503"/>
                </a:cubicBezTo>
                <a:cubicBezTo>
                  <a:pt x="1665881" y="865375"/>
                  <a:pt x="1533026" y="881540"/>
                  <a:pt x="1360611" y="872503"/>
                </a:cubicBezTo>
                <a:cubicBezTo>
                  <a:pt x="1188196" y="863466"/>
                  <a:pt x="981626" y="885890"/>
                  <a:pt x="810577" y="872503"/>
                </a:cubicBezTo>
                <a:cubicBezTo>
                  <a:pt x="639528" y="859116"/>
                  <a:pt x="359522" y="884993"/>
                  <a:pt x="0" y="872503"/>
                </a:cubicBezTo>
                <a:cubicBezTo>
                  <a:pt x="-13899" y="767048"/>
                  <a:pt x="13677" y="662895"/>
                  <a:pt x="0" y="453702"/>
                </a:cubicBezTo>
                <a:cubicBezTo>
                  <a:pt x="-13677" y="244509"/>
                  <a:pt x="1331" y="153321"/>
                  <a:pt x="0" y="0"/>
                </a:cubicBezTo>
                <a:close/>
              </a:path>
            </a:pathLst>
          </a:custGeom>
          <a:solidFill>
            <a:srgbClr val="F48498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Ask an expert</a:t>
            </a:r>
            <a:endParaRPr sz="3200" b="1" u="none" dirty="0">
              <a:latin typeface="+mn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E8A108-AA97-4420-A1FA-99F800A90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2320" y="52967"/>
            <a:ext cx="1697655" cy="169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25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1573F7F066D4D967C0B776BC6BCF7" ma:contentTypeVersion="12" ma:contentTypeDescription="Create a new document." ma:contentTypeScope="" ma:versionID="c98d49532b96a19dd267f5172b93491a">
  <xsd:schema xmlns:xsd="http://www.w3.org/2001/XMLSchema" xmlns:xs="http://www.w3.org/2001/XMLSchema" xmlns:p="http://schemas.microsoft.com/office/2006/metadata/properties" xmlns:ns3="21b28a86-d45e-4ed2-9bdc-9f4781949d06" targetNamespace="http://schemas.microsoft.com/office/2006/metadata/properties" ma:root="true" ma:fieldsID="f4fcb1cc2b73c293e35416f490ca37e1" ns3:_="">
    <xsd:import namespace="21b28a86-d45e-4ed2-9bdc-9f4781949d0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Location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28a86-d45e-4ed2-9bdc-9f4781949d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1b28a86-d45e-4ed2-9bdc-9f4781949d06" xsi:nil="true"/>
  </documentManagement>
</p:properties>
</file>

<file path=customXml/itemProps1.xml><?xml version="1.0" encoding="utf-8"?>
<ds:datastoreItem xmlns:ds="http://schemas.openxmlformats.org/officeDocument/2006/customXml" ds:itemID="{76BD2BB0-15E4-4C73-92F9-1D3437A0FFA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100DB8A-5F20-4490-990F-7EC599FB32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b28a86-d45e-4ed2-9bdc-9f4781949d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73D0AC-1340-49F7-840C-E07001F8DE00}">
  <ds:schemaRefs>
    <ds:schemaRef ds:uri="http://purl.org/dc/elements/1.1/"/>
    <ds:schemaRef ds:uri="http://schemas.microsoft.com/office/2006/metadata/properties"/>
    <ds:schemaRef ds:uri="http://purl.org/dc/terms/"/>
    <ds:schemaRef ds:uri="21b28a86-d45e-4ed2-9bdc-9f4781949d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109</Words>
  <Application>Microsoft Office PowerPoint</Application>
  <PresentationFormat>Widescreen</PresentationFormat>
  <Paragraphs>126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Jagger</dc:creator>
  <cp:lastModifiedBy>Alison Jagger</cp:lastModifiedBy>
  <cp:revision>3</cp:revision>
  <dcterms:created xsi:type="dcterms:W3CDTF">2023-01-02T21:19:06Z</dcterms:created>
  <dcterms:modified xsi:type="dcterms:W3CDTF">2026-08-23T20:03:03Z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0x010100C441573F7F066D4D967C0B776BC6BCF7</vt:lpwstr>
  </property>
</Properties>
</file>