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9" r:id="rId6"/>
    <p:sldId id="26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7670" autoAdjust="0"/>
    <p:restoredTop sz="94660"/>
  </p:normalViewPr>
  <p:slideViewPr>
    <p:cSldViewPr snapToGrid="0">
      <p:cViewPr varScale="1">
        <p:scale>
          <a:sx n="83" d="100"/>
          <a:sy n="83" d="100"/>
        </p:scale>
        <p:origin x="106" y="3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ison Jagger" userId="b1c94611-6e56-48f0-8a81-e0e9a6508702" providerId="ADAL" clId="{26AFCFA9-E6D6-4222-B4D6-43DD36AE91BD}"/>
    <pc:docChg chg="undo custSel addSld modSld">
      <pc:chgData name="Alison Jagger" userId="b1c94611-6e56-48f0-8a81-e0e9a6508702" providerId="ADAL" clId="{26AFCFA9-E6D6-4222-B4D6-43DD36AE91BD}" dt="2023-04-10T21:58:24.221" v="24" actId="20577"/>
      <pc:docMkLst>
        <pc:docMk/>
      </pc:docMkLst>
    </pc:docChg>
  </pc:docChgLst>
  <pc:docChgLst>
    <pc:chgData name="Alison Jagger" userId="b1c94611-6e56-48f0-8a81-e0e9a6508702" providerId="ADAL" clId="{4CD850BB-613B-47F9-B646-77C8E81E2990}"/>
    <pc:docChg chg="undo custSel addSld delSld modSld">
      <pc:chgData name="Alison Jagger" userId="b1c94611-6e56-48f0-8a81-e0e9a6508702" providerId="ADAL" clId="{4CD850BB-613B-47F9-B646-77C8E81E2990}" dt="2023-04-27T20:11:26.120" v="106"/>
      <pc:docMkLst>
        <pc:docMk/>
      </pc:docMkLst>
      <pc:sldChg chg="addSp delSp modSp delAnim modAnim">
        <pc:chgData name="Alison Jagger" userId="b1c94611-6e56-48f0-8a81-e0e9a6508702" providerId="ADAL" clId="{4CD850BB-613B-47F9-B646-77C8E81E2990}" dt="2023-04-27T20:09:31.915" v="100" actId="478"/>
        <pc:sldMkLst>
          <pc:docMk/>
          <pc:sldMk cId="4093741014" sldId="256"/>
        </pc:sldMkLst>
        <pc:spChg chg="del">
          <ac:chgData name="Alison Jagger" userId="b1c94611-6e56-48f0-8a81-e0e9a6508702" providerId="ADAL" clId="{4CD850BB-613B-47F9-B646-77C8E81E2990}" dt="2023-04-27T20:03:10.213" v="0" actId="478"/>
          <ac:spMkLst>
            <pc:docMk/>
            <pc:sldMk cId="4093741014" sldId="256"/>
            <ac:spMk id="2" creationId="{2F60D070-B717-4D05-AECF-7F92B435282D}"/>
          </ac:spMkLst>
        </pc:spChg>
        <pc:spChg chg="del">
          <ac:chgData name="Alison Jagger" userId="b1c94611-6e56-48f0-8a81-e0e9a6508702" providerId="ADAL" clId="{4CD850BB-613B-47F9-B646-77C8E81E2990}" dt="2023-04-27T20:03:10.213" v="0" actId="478"/>
          <ac:spMkLst>
            <pc:docMk/>
            <pc:sldMk cId="4093741014" sldId="256"/>
            <ac:spMk id="3" creationId="{A3C11465-82F3-414F-AFCA-59D95084A9BB}"/>
          </ac:spMkLst>
        </pc:spChg>
        <pc:spChg chg="mod">
          <ac:chgData name="Alison Jagger" userId="b1c94611-6e56-48f0-8a81-e0e9a6508702" providerId="ADAL" clId="{4CD850BB-613B-47F9-B646-77C8E81E2990}" dt="2023-04-27T20:04:59.701" v="38" actId="1076"/>
          <ac:spMkLst>
            <pc:docMk/>
            <pc:sldMk cId="4093741014" sldId="256"/>
            <ac:spMk id="4" creationId="{53B6F72C-AEC3-41A0-BB56-3DB96EFE64CA}"/>
          </ac:spMkLst>
        </pc:spChg>
        <pc:spChg chg="del">
          <ac:chgData name="Alison Jagger" userId="b1c94611-6e56-48f0-8a81-e0e9a6508702" providerId="ADAL" clId="{4CD850BB-613B-47F9-B646-77C8E81E2990}" dt="2023-04-27T20:03:10.213" v="0" actId="478"/>
          <ac:spMkLst>
            <pc:docMk/>
            <pc:sldMk cId="4093741014" sldId="256"/>
            <ac:spMk id="10" creationId="{D0CD7378-8380-4AAE-8617-BA7E6D1D49C3}"/>
          </ac:spMkLst>
        </pc:spChg>
        <pc:spChg chg="del">
          <ac:chgData name="Alison Jagger" userId="b1c94611-6e56-48f0-8a81-e0e9a6508702" providerId="ADAL" clId="{4CD850BB-613B-47F9-B646-77C8E81E2990}" dt="2023-04-27T20:03:10.213" v="0" actId="478"/>
          <ac:spMkLst>
            <pc:docMk/>
            <pc:sldMk cId="4093741014" sldId="256"/>
            <ac:spMk id="11" creationId="{4F92913D-BDDE-40FE-A094-3E20C97CD9EC}"/>
          </ac:spMkLst>
        </pc:spChg>
        <pc:spChg chg="add mod">
          <ac:chgData name="Alison Jagger" userId="b1c94611-6e56-48f0-8a81-e0e9a6508702" providerId="ADAL" clId="{4CD850BB-613B-47F9-B646-77C8E81E2990}" dt="2023-04-27T20:03:34.738" v="9" actId="1076"/>
          <ac:spMkLst>
            <pc:docMk/>
            <pc:sldMk cId="4093741014" sldId="256"/>
            <ac:spMk id="12" creationId="{43682C54-FDFC-4267-B0E0-2CBDEEC58E4A}"/>
          </ac:spMkLst>
        </pc:spChg>
        <pc:spChg chg="add mod">
          <ac:chgData name="Alison Jagger" userId="b1c94611-6e56-48f0-8a81-e0e9a6508702" providerId="ADAL" clId="{4CD850BB-613B-47F9-B646-77C8E81E2990}" dt="2023-04-27T20:03:41.707" v="11" actId="1076"/>
          <ac:spMkLst>
            <pc:docMk/>
            <pc:sldMk cId="4093741014" sldId="256"/>
            <ac:spMk id="13" creationId="{9EC49357-519D-46AB-A17D-A15DC49640D9}"/>
          </ac:spMkLst>
        </pc:spChg>
        <pc:spChg chg="add del mod">
          <ac:chgData name="Alison Jagger" userId="b1c94611-6e56-48f0-8a81-e0e9a6508702" providerId="ADAL" clId="{4CD850BB-613B-47F9-B646-77C8E81E2990}" dt="2023-04-27T20:09:28.797" v="99" actId="478"/>
          <ac:spMkLst>
            <pc:docMk/>
            <pc:sldMk cId="4093741014" sldId="256"/>
            <ac:spMk id="14" creationId="{DE175F98-F8B4-4072-AE94-7EB8119546E6}"/>
          </ac:spMkLst>
        </pc:spChg>
        <pc:spChg chg="add del mod">
          <ac:chgData name="Alison Jagger" userId="b1c94611-6e56-48f0-8a81-e0e9a6508702" providerId="ADAL" clId="{4CD850BB-613B-47F9-B646-77C8E81E2990}" dt="2023-04-27T20:09:28.797" v="99" actId="478"/>
          <ac:spMkLst>
            <pc:docMk/>
            <pc:sldMk cId="4093741014" sldId="256"/>
            <ac:spMk id="15" creationId="{CA02532C-410A-49DD-B12C-E764246E442F}"/>
          </ac:spMkLst>
        </pc:spChg>
        <pc:spChg chg="add del mod">
          <ac:chgData name="Alison Jagger" userId="b1c94611-6e56-48f0-8a81-e0e9a6508702" providerId="ADAL" clId="{4CD850BB-613B-47F9-B646-77C8E81E2990}" dt="2023-04-27T20:09:28.797" v="99" actId="478"/>
          <ac:spMkLst>
            <pc:docMk/>
            <pc:sldMk cId="4093741014" sldId="256"/>
            <ac:spMk id="16" creationId="{D7809FB5-00D7-42ED-95B4-F94F74376B88}"/>
          </ac:spMkLst>
        </pc:spChg>
        <pc:spChg chg="add del mod">
          <ac:chgData name="Alison Jagger" userId="b1c94611-6e56-48f0-8a81-e0e9a6508702" providerId="ADAL" clId="{4CD850BB-613B-47F9-B646-77C8E81E2990}" dt="2023-04-27T20:09:28.797" v="99" actId="478"/>
          <ac:spMkLst>
            <pc:docMk/>
            <pc:sldMk cId="4093741014" sldId="256"/>
            <ac:spMk id="17" creationId="{D8E73239-9CF2-48D2-B10E-D167D9A45D18}"/>
          </ac:spMkLst>
        </pc:spChg>
        <pc:spChg chg="add del mod">
          <ac:chgData name="Alison Jagger" userId="b1c94611-6e56-48f0-8a81-e0e9a6508702" providerId="ADAL" clId="{4CD850BB-613B-47F9-B646-77C8E81E2990}" dt="2023-04-27T20:09:28.797" v="99" actId="478"/>
          <ac:spMkLst>
            <pc:docMk/>
            <pc:sldMk cId="4093741014" sldId="256"/>
            <ac:spMk id="18" creationId="{C848F34D-3264-48D4-B0AC-5C2A78D0E750}"/>
          </ac:spMkLst>
        </pc:spChg>
        <pc:spChg chg="add del mod">
          <ac:chgData name="Alison Jagger" userId="b1c94611-6e56-48f0-8a81-e0e9a6508702" providerId="ADAL" clId="{4CD850BB-613B-47F9-B646-77C8E81E2990}" dt="2023-04-27T20:09:28.797" v="99" actId="478"/>
          <ac:spMkLst>
            <pc:docMk/>
            <pc:sldMk cId="4093741014" sldId="256"/>
            <ac:spMk id="19" creationId="{C5917C78-13F2-44DE-947C-EB0997028F30}"/>
          </ac:spMkLst>
        </pc:spChg>
        <pc:spChg chg="add del mod">
          <ac:chgData name="Alison Jagger" userId="b1c94611-6e56-48f0-8a81-e0e9a6508702" providerId="ADAL" clId="{4CD850BB-613B-47F9-B646-77C8E81E2990}" dt="2023-04-27T20:09:31.915" v="100" actId="478"/>
          <ac:spMkLst>
            <pc:docMk/>
            <pc:sldMk cId="4093741014" sldId="256"/>
            <ac:spMk id="20" creationId="{2FB2BA2A-8E96-445A-A0B4-28E222D03B16}"/>
          </ac:spMkLst>
        </pc:spChg>
        <pc:spChg chg="add del mod">
          <ac:chgData name="Alison Jagger" userId="b1c94611-6e56-48f0-8a81-e0e9a6508702" providerId="ADAL" clId="{4CD850BB-613B-47F9-B646-77C8E81E2990}" dt="2023-04-27T20:09:28.797" v="99" actId="478"/>
          <ac:spMkLst>
            <pc:docMk/>
            <pc:sldMk cId="4093741014" sldId="256"/>
            <ac:spMk id="21" creationId="{721DC65A-0441-479C-BF11-B82276BA5A64}"/>
          </ac:spMkLst>
        </pc:spChg>
        <pc:spChg chg="add del mod">
          <ac:chgData name="Alison Jagger" userId="b1c94611-6e56-48f0-8a81-e0e9a6508702" providerId="ADAL" clId="{4CD850BB-613B-47F9-B646-77C8E81E2990}" dt="2023-04-27T20:09:28.797" v="99" actId="478"/>
          <ac:spMkLst>
            <pc:docMk/>
            <pc:sldMk cId="4093741014" sldId="256"/>
            <ac:spMk id="22" creationId="{60BEC15F-A2D5-4242-AF8E-F54A3F191A58}"/>
          </ac:spMkLst>
        </pc:spChg>
        <pc:spChg chg="add del mod">
          <ac:chgData name="Alison Jagger" userId="b1c94611-6e56-48f0-8a81-e0e9a6508702" providerId="ADAL" clId="{4CD850BB-613B-47F9-B646-77C8E81E2990}" dt="2023-04-27T20:09:28.797" v="99" actId="478"/>
          <ac:spMkLst>
            <pc:docMk/>
            <pc:sldMk cId="4093741014" sldId="256"/>
            <ac:spMk id="23" creationId="{CD8917A9-769F-420E-B635-84B1F3004922}"/>
          </ac:spMkLst>
        </pc:spChg>
        <pc:spChg chg="add del mod">
          <ac:chgData name="Alison Jagger" userId="b1c94611-6e56-48f0-8a81-e0e9a6508702" providerId="ADAL" clId="{4CD850BB-613B-47F9-B646-77C8E81E2990}" dt="2023-04-27T20:09:28.797" v="99" actId="478"/>
          <ac:spMkLst>
            <pc:docMk/>
            <pc:sldMk cId="4093741014" sldId="256"/>
            <ac:spMk id="24" creationId="{9E954638-E02A-44E4-9134-063E7D599624}"/>
          </ac:spMkLst>
        </pc:spChg>
        <pc:spChg chg="add del mod">
          <ac:chgData name="Alison Jagger" userId="b1c94611-6e56-48f0-8a81-e0e9a6508702" providerId="ADAL" clId="{4CD850BB-613B-47F9-B646-77C8E81E2990}" dt="2023-04-27T20:09:28.797" v="99" actId="478"/>
          <ac:spMkLst>
            <pc:docMk/>
            <pc:sldMk cId="4093741014" sldId="256"/>
            <ac:spMk id="26" creationId="{E26BF871-6C7C-4DAD-96DF-7253B42FA794}"/>
          </ac:spMkLst>
        </pc:spChg>
        <pc:spChg chg="add del mod">
          <ac:chgData name="Alison Jagger" userId="b1c94611-6e56-48f0-8a81-e0e9a6508702" providerId="ADAL" clId="{4CD850BB-613B-47F9-B646-77C8E81E2990}" dt="2023-04-27T20:09:28.797" v="99" actId="478"/>
          <ac:spMkLst>
            <pc:docMk/>
            <pc:sldMk cId="4093741014" sldId="256"/>
            <ac:spMk id="27" creationId="{690F3063-0419-443D-B708-75109A5A1A98}"/>
          </ac:spMkLst>
        </pc:spChg>
        <pc:spChg chg="add del mod">
          <ac:chgData name="Alison Jagger" userId="b1c94611-6e56-48f0-8a81-e0e9a6508702" providerId="ADAL" clId="{4CD850BB-613B-47F9-B646-77C8E81E2990}" dt="2023-04-27T20:09:28.797" v="99" actId="478"/>
          <ac:spMkLst>
            <pc:docMk/>
            <pc:sldMk cId="4093741014" sldId="256"/>
            <ac:spMk id="28" creationId="{D3F17246-FE8F-44B6-97D4-A9EF6140B803}"/>
          </ac:spMkLst>
        </pc:spChg>
        <pc:spChg chg="add del mod">
          <ac:chgData name="Alison Jagger" userId="b1c94611-6e56-48f0-8a81-e0e9a6508702" providerId="ADAL" clId="{4CD850BB-613B-47F9-B646-77C8E81E2990}" dt="2023-04-27T20:09:28.797" v="99" actId="478"/>
          <ac:spMkLst>
            <pc:docMk/>
            <pc:sldMk cId="4093741014" sldId="256"/>
            <ac:spMk id="29" creationId="{650C54AB-0AF5-4486-9CAF-4E2568FA56B8}"/>
          </ac:spMkLst>
        </pc:spChg>
        <pc:spChg chg="add del mod">
          <ac:chgData name="Alison Jagger" userId="b1c94611-6e56-48f0-8a81-e0e9a6508702" providerId="ADAL" clId="{4CD850BB-613B-47F9-B646-77C8E81E2990}" dt="2023-04-27T20:09:28.797" v="99" actId="478"/>
          <ac:spMkLst>
            <pc:docMk/>
            <pc:sldMk cId="4093741014" sldId="256"/>
            <ac:spMk id="31" creationId="{38F737D9-6AD5-4D2E-B283-1457494FB8C2}"/>
          </ac:spMkLst>
        </pc:spChg>
        <pc:spChg chg="add del mod">
          <ac:chgData name="Alison Jagger" userId="b1c94611-6e56-48f0-8a81-e0e9a6508702" providerId="ADAL" clId="{4CD850BB-613B-47F9-B646-77C8E81E2990}" dt="2023-04-27T20:09:28.797" v="99" actId="478"/>
          <ac:spMkLst>
            <pc:docMk/>
            <pc:sldMk cId="4093741014" sldId="256"/>
            <ac:spMk id="32" creationId="{80F542E1-B2C0-489B-8A4A-61C09A77082F}"/>
          </ac:spMkLst>
        </pc:spChg>
        <pc:spChg chg="add del mod">
          <ac:chgData name="Alison Jagger" userId="b1c94611-6e56-48f0-8a81-e0e9a6508702" providerId="ADAL" clId="{4CD850BB-613B-47F9-B646-77C8E81E2990}" dt="2023-04-27T20:09:28.797" v="99" actId="478"/>
          <ac:spMkLst>
            <pc:docMk/>
            <pc:sldMk cId="4093741014" sldId="256"/>
            <ac:spMk id="33" creationId="{864DE204-DC1F-4461-8252-D6C9E876CDAA}"/>
          </ac:spMkLst>
        </pc:spChg>
        <pc:spChg chg="add del mod">
          <ac:chgData name="Alison Jagger" userId="b1c94611-6e56-48f0-8a81-e0e9a6508702" providerId="ADAL" clId="{4CD850BB-613B-47F9-B646-77C8E81E2990}" dt="2023-04-27T20:09:28.797" v="99" actId="478"/>
          <ac:spMkLst>
            <pc:docMk/>
            <pc:sldMk cId="4093741014" sldId="256"/>
            <ac:spMk id="34" creationId="{1D665FE3-B477-41AD-84DD-F6F825B15826}"/>
          </ac:spMkLst>
        </pc:spChg>
        <pc:cxnChg chg="add del mod">
          <ac:chgData name="Alison Jagger" userId="b1c94611-6e56-48f0-8a81-e0e9a6508702" providerId="ADAL" clId="{4CD850BB-613B-47F9-B646-77C8E81E2990}" dt="2023-04-27T20:04:04.491" v="16" actId="478"/>
          <ac:cxnSpMkLst>
            <pc:docMk/>
            <pc:sldMk cId="4093741014" sldId="256"/>
            <ac:cxnSpMk id="25" creationId="{84D3B647-A212-425A-9D68-976EF4CDB628}"/>
          </ac:cxnSpMkLst>
        </pc:cxnChg>
        <pc:cxnChg chg="add del mod">
          <ac:chgData name="Alison Jagger" userId="b1c94611-6e56-48f0-8a81-e0e9a6508702" providerId="ADAL" clId="{4CD850BB-613B-47F9-B646-77C8E81E2990}" dt="2023-04-27T20:04:08.540" v="17" actId="478"/>
          <ac:cxnSpMkLst>
            <pc:docMk/>
            <pc:sldMk cId="4093741014" sldId="256"/>
            <ac:cxnSpMk id="30" creationId="{2FFD4468-D882-4A98-BFD3-1291AA6954DA}"/>
          </ac:cxnSpMkLst>
        </pc:cxnChg>
      </pc:sldChg>
      <pc:sldChg chg="del">
        <pc:chgData name="Alison Jagger" userId="b1c94611-6e56-48f0-8a81-e0e9a6508702" providerId="ADAL" clId="{4CD850BB-613B-47F9-B646-77C8E81E2990}" dt="2023-04-27T20:09:34.554" v="101" actId="2696"/>
        <pc:sldMkLst>
          <pc:docMk/>
          <pc:sldMk cId="1843711896" sldId="257"/>
        </pc:sldMkLst>
      </pc:sldChg>
      <pc:sldChg chg="del">
        <pc:chgData name="Alison Jagger" userId="b1c94611-6e56-48f0-8a81-e0e9a6508702" providerId="ADAL" clId="{4CD850BB-613B-47F9-B646-77C8E81E2990}" dt="2023-04-27T20:09:34.794" v="102" actId="2696"/>
        <pc:sldMkLst>
          <pc:docMk/>
          <pc:sldMk cId="3598546937" sldId="258"/>
        </pc:sldMkLst>
      </pc:sldChg>
      <pc:sldChg chg="add modAnim">
        <pc:chgData name="Alison Jagger" userId="b1c94611-6e56-48f0-8a81-e0e9a6508702" providerId="ADAL" clId="{4CD850BB-613B-47F9-B646-77C8E81E2990}" dt="2023-04-27T20:11:26.120" v="106"/>
        <pc:sldMkLst>
          <pc:docMk/>
          <pc:sldMk cId="2366215783" sldId="259"/>
        </pc:sldMkLst>
      </pc:sldChg>
    </pc:docChg>
  </pc:docChgLst>
  <pc:docChgLst>
    <pc:chgData name="Alison Jagger" userId="b1c94611-6e56-48f0-8a81-e0e9a6508702" providerId="ADAL" clId="{74E3515D-B2B7-413E-B81A-2130753D5E2E}"/>
    <pc:docChg chg="undo custSel addSld delSld modSld">
      <pc:chgData name="Alison Jagger" userId="b1c94611-6e56-48f0-8a81-e0e9a6508702" providerId="ADAL" clId="{74E3515D-B2B7-413E-B81A-2130753D5E2E}" dt="2023-04-27T20:23:40.814" v="378"/>
      <pc:docMkLst>
        <pc:docMk/>
      </pc:docMkLst>
      <pc:sldChg chg="del">
        <pc:chgData name="Alison Jagger" userId="b1c94611-6e56-48f0-8a81-e0e9a6508702" providerId="ADAL" clId="{74E3515D-B2B7-413E-B81A-2130753D5E2E}" dt="2023-04-27T20:15:36.360" v="0" actId="2696"/>
        <pc:sldMkLst>
          <pc:docMk/>
          <pc:sldMk cId="4093741014" sldId="256"/>
        </pc:sldMkLst>
      </pc:sldChg>
      <pc:sldChg chg="addSp delSp modSp delAnim modAnim">
        <pc:chgData name="Alison Jagger" userId="b1c94611-6e56-48f0-8a81-e0e9a6508702" providerId="ADAL" clId="{74E3515D-B2B7-413E-B81A-2130753D5E2E}" dt="2023-04-27T20:23:10.500" v="376" actId="478"/>
        <pc:sldMkLst>
          <pc:docMk/>
          <pc:sldMk cId="2366215783" sldId="259"/>
        </pc:sldMkLst>
        <pc:spChg chg="add del">
          <ac:chgData name="Alison Jagger" userId="b1c94611-6e56-48f0-8a81-e0e9a6508702" providerId="ADAL" clId="{74E3515D-B2B7-413E-B81A-2130753D5E2E}" dt="2023-04-27T20:18:29.225" v="158"/>
          <ac:spMkLst>
            <pc:docMk/>
            <pc:sldMk cId="2366215783" sldId="259"/>
            <ac:spMk id="2" creationId="{E362938C-E4B2-4F6B-9E76-D8E02A2D0DBA}"/>
          </ac:spMkLst>
        </pc:spChg>
        <pc:spChg chg="add del mod">
          <ac:chgData name="Alison Jagger" userId="b1c94611-6e56-48f0-8a81-e0e9a6508702" providerId="ADAL" clId="{74E3515D-B2B7-413E-B81A-2130753D5E2E}" dt="2023-04-27T20:23:10.500" v="376" actId="478"/>
          <ac:spMkLst>
            <pc:docMk/>
            <pc:sldMk cId="2366215783" sldId="259"/>
            <ac:spMk id="3" creationId="{137A8960-AF63-4023-B303-DBA1503C2B60}"/>
          </ac:spMkLst>
        </pc:spChg>
        <pc:spChg chg="add del">
          <ac:chgData name="Alison Jagger" userId="b1c94611-6e56-48f0-8a81-e0e9a6508702" providerId="ADAL" clId="{74E3515D-B2B7-413E-B81A-2130753D5E2E}" dt="2023-04-27T20:18:40.223" v="171"/>
          <ac:spMkLst>
            <pc:docMk/>
            <pc:sldMk cId="2366215783" sldId="259"/>
            <ac:spMk id="5" creationId="{1E43121E-1B43-48B7-9582-11EB44BA25F4}"/>
          </ac:spMkLst>
        </pc:spChg>
        <pc:spChg chg="mod">
          <ac:chgData name="Alison Jagger" userId="b1c94611-6e56-48f0-8a81-e0e9a6508702" providerId="ADAL" clId="{74E3515D-B2B7-413E-B81A-2130753D5E2E}" dt="2023-04-27T20:16:34.183" v="14" actId="1076"/>
          <ac:spMkLst>
            <pc:docMk/>
            <pc:sldMk cId="2366215783" sldId="259"/>
            <ac:spMk id="7" creationId="{8478D568-02DB-4677-AFB8-141AA441625F}"/>
          </ac:spMkLst>
        </pc:spChg>
        <pc:spChg chg="add del mod">
          <ac:chgData name="Alison Jagger" userId="b1c94611-6e56-48f0-8a81-e0e9a6508702" providerId="ADAL" clId="{74E3515D-B2B7-413E-B81A-2130753D5E2E}" dt="2023-04-27T20:23:10.500" v="376" actId="478"/>
          <ac:spMkLst>
            <pc:docMk/>
            <pc:sldMk cId="2366215783" sldId="259"/>
            <ac:spMk id="8" creationId="{72688C69-99DA-44D4-A5A6-C3F9F3F2947A}"/>
          </ac:spMkLst>
        </pc:spChg>
        <pc:spChg chg="mod">
          <ac:chgData name="Alison Jagger" userId="b1c94611-6e56-48f0-8a81-e0e9a6508702" providerId="ADAL" clId="{74E3515D-B2B7-413E-B81A-2130753D5E2E}" dt="2023-04-27T20:16:17.217" v="10" actId="5793"/>
          <ac:spMkLst>
            <pc:docMk/>
            <pc:sldMk cId="2366215783" sldId="259"/>
            <ac:spMk id="12" creationId="{43682C54-FDFC-4267-B0E0-2CBDEEC58E4A}"/>
          </ac:spMkLst>
        </pc:spChg>
        <pc:spChg chg="mod">
          <ac:chgData name="Alison Jagger" userId="b1c94611-6e56-48f0-8a81-e0e9a6508702" providerId="ADAL" clId="{74E3515D-B2B7-413E-B81A-2130753D5E2E}" dt="2023-04-27T20:16:13.141" v="8" actId="1076"/>
          <ac:spMkLst>
            <pc:docMk/>
            <pc:sldMk cId="2366215783" sldId="259"/>
            <ac:spMk id="13" creationId="{9EC49357-519D-46AB-A17D-A15DC49640D9}"/>
          </ac:spMkLst>
        </pc:spChg>
        <pc:spChg chg="del mod">
          <ac:chgData name="Alison Jagger" userId="b1c94611-6e56-48f0-8a81-e0e9a6508702" providerId="ADAL" clId="{74E3515D-B2B7-413E-B81A-2130753D5E2E}" dt="2023-04-27T20:19:53.834" v="202" actId="478"/>
          <ac:spMkLst>
            <pc:docMk/>
            <pc:sldMk cId="2366215783" sldId="259"/>
            <ac:spMk id="14" creationId="{DE175F98-F8B4-4072-AE94-7EB8119546E6}"/>
          </ac:spMkLst>
        </pc:spChg>
        <pc:spChg chg="del">
          <ac:chgData name="Alison Jagger" userId="b1c94611-6e56-48f0-8a81-e0e9a6508702" providerId="ADAL" clId="{74E3515D-B2B7-413E-B81A-2130753D5E2E}" dt="2023-04-27T20:16:30.842" v="12" actId="478"/>
          <ac:spMkLst>
            <pc:docMk/>
            <pc:sldMk cId="2366215783" sldId="259"/>
            <ac:spMk id="15" creationId="{CA02532C-410A-49DD-B12C-E764246E442F}"/>
          </ac:spMkLst>
        </pc:spChg>
        <pc:spChg chg="del">
          <ac:chgData name="Alison Jagger" userId="b1c94611-6e56-48f0-8a81-e0e9a6508702" providerId="ADAL" clId="{74E3515D-B2B7-413E-B81A-2130753D5E2E}" dt="2023-04-27T20:16:30.842" v="12" actId="478"/>
          <ac:spMkLst>
            <pc:docMk/>
            <pc:sldMk cId="2366215783" sldId="259"/>
            <ac:spMk id="16" creationId="{D7809FB5-00D7-42ED-95B4-F94F74376B88}"/>
          </ac:spMkLst>
        </pc:spChg>
        <pc:spChg chg="del">
          <ac:chgData name="Alison Jagger" userId="b1c94611-6e56-48f0-8a81-e0e9a6508702" providerId="ADAL" clId="{74E3515D-B2B7-413E-B81A-2130753D5E2E}" dt="2023-04-27T20:16:30.842" v="12" actId="478"/>
          <ac:spMkLst>
            <pc:docMk/>
            <pc:sldMk cId="2366215783" sldId="259"/>
            <ac:spMk id="17" creationId="{D8E73239-9CF2-48D2-B10E-D167D9A45D18}"/>
          </ac:spMkLst>
        </pc:spChg>
        <pc:spChg chg="del">
          <ac:chgData name="Alison Jagger" userId="b1c94611-6e56-48f0-8a81-e0e9a6508702" providerId="ADAL" clId="{74E3515D-B2B7-413E-B81A-2130753D5E2E}" dt="2023-04-27T20:16:30.842" v="12" actId="478"/>
          <ac:spMkLst>
            <pc:docMk/>
            <pc:sldMk cId="2366215783" sldId="259"/>
            <ac:spMk id="18" creationId="{C848F34D-3264-48D4-B0AC-5C2A78D0E750}"/>
          </ac:spMkLst>
        </pc:spChg>
        <pc:spChg chg="del">
          <ac:chgData name="Alison Jagger" userId="b1c94611-6e56-48f0-8a81-e0e9a6508702" providerId="ADAL" clId="{74E3515D-B2B7-413E-B81A-2130753D5E2E}" dt="2023-04-27T20:16:30.842" v="12" actId="478"/>
          <ac:spMkLst>
            <pc:docMk/>
            <pc:sldMk cId="2366215783" sldId="259"/>
            <ac:spMk id="19" creationId="{C5917C78-13F2-44DE-947C-EB0997028F30}"/>
          </ac:spMkLst>
        </pc:spChg>
        <pc:spChg chg="del mod">
          <ac:chgData name="Alison Jagger" userId="b1c94611-6e56-48f0-8a81-e0e9a6508702" providerId="ADAL" clId="{74E3515D-B2B7-413E-B81A-2130753D5E2E}" dt="2023-04-27T20:23:10.500" v="376" actId="478"/>
          <ac:spMkLst>
            <pc:docMk/>
            <pc:sldMk cId="2366215783" sldId="259"/>
            <ac:spMk id="20" creationId="{2FB2BA2A-8E96-445A-A0B4-28E222D03B16}"/>
          </ac:spMkLst>
        </pc:spChg>
        <pc:spChg chg="del">
          <ac:chgData name="Alison Jagger" userId="b1c94611-6e56-48f0-8a81-e0e9a6508702" providerId="ADAL" clId="{74E3515D-B2B7-413E-B81A-2130753D5E2E}" dt="2023-04-27T20:16:46.162" v="15" actId="478"/>
          <ac:spMkLst>
            <pc:docMk/>
            <pc:sldMk cId="2366215783" sldId="259"/>
            <ac:spMk id="21" creationId="{721DC65A-0441-479C-BF11-B82276BA5A64}"/>
          </ac:spMkLst>
        </pc:spChg>
        <pc:spChg chg="del">
          <ac:chgData name="Alison Jagger" userId="b1c94611-6e56-48f0-8a81-e0e9a6508702" providerId="ADAL" clId="{74E3515D-B2B7-413E-B81A-2130753D5E2E}" dt="2023-04-27T20:16:46.162" v="15" actId="478"/>
          <ac:spMkLst>
            <pc:docMk/>
            <pc:sldMk cId="2366215783" sldId="259"/>
            <ac:spMk id="22" creationId="{60BEC15F-A2D5-4242-AF8E-F54A3F191A58}"/>
          </ac:spMkLst>
        </pc:spChg>
        <pc:spChg chg="del">
          <ac:chgData name="Alison Jagger" userId="b1c94611-6e56-48f0-8a81-e0e9a6508702" providerId="ADAL" clId="{74E3515D-B2B7-413E-B81A-2130753D5E2E}" dt="2023-04-27T20:16:46.162" v="15" actId="478"/>
          <ac:spMkLst>
            <pc:docMk/>
            <pc:sldMk cId="2366215783" sldId="259"/>
            <ac:spMk id="23" creationId="{CD8917A9-769F-420E-B635-84B1F3004922}"/>
          </ac:spMkLst>
        </pc:spChg>
        <pc:spChg chg="del">
          <ac:chgData name="Alison Jagger" userId="b1c94611-6e56-48f0-8a81-e0e9a6508702" providerId="ADAL" clId="{74E3515D-B2B7-413E-B81A-2130753D5E2E}" dt="2023-04-27T20:16:46.162" v="15" actId="478"/>
          <ac:spMkLst>
            <pc:docMk/>
            <pc:sldMk cId="2366215783" sldId="259"/>
            <ac:spMk id="24" creationId="{9E954638-E02A-44E4-9134-063E7D599624}"/>
          </ac:spMkLst>
        </pc:spChg>
        <pc:spChg chg="del">
          <ac:chgData name="Alison Jagger" userId="b1c94611-6e56-48f0-8a81-e0e9a6508702" providerId="ADAL" clId="{74E3515D-B2B7-413E-B81A-2130753D5E2E}" dt="2023-04-27T20:16:46.162" v="15" actId="478"/>
          <ac:spMkLst>
            <pc:docMk/>
            <pc:sldMk cId="2366215783" sldId="259"/>
            <ac:spMk id="26" creationId="{E26BF871-6C7C-4DAD-96DF-7253B42FA794}"/>
          </ac:spMkLst>
        </pc:spChg>
        <pc:spChg chg="del">
          <ac:chgData name="Alison Jagger" userId="b1c94611-6e56-48f0-8a81-e0e9a6508702" providerId="ADAL" clId="{74E3515D-B2B7-413E-B81A-2130753D5E2E}" dt="2023-04-27T20:16:46.162" v="15" actId="478"/>
          <ac:spMkLst>
            <pc:docMk/>
            <pc:sldMk cId="2366215783" sldId="259"/>
            <ac:spMk id="27" creationId="{690F3063-0419-443D-B708-75109A5A1A98}"/>
          </ac:spMkLst>
        </pc:spChg>
        <pc:spChg chg="del">
          <ac:chgData name="Alison Jagger" userId="b1c94611-6e56-48f0-8a81-e0e9a6508702" providerId="ADAL" clId="{74E3515D-B2B7-413E-B81A-2130753D5E2E}" dt="2023-04-27T20:16:46.162" v="15" actId="478"/>
          <ac:spMkLst>
            <pc:docMk/>
            <pc:sldMk cId="2366215783" sldId="259"/>
            <ac:spMk id="28" creationId="{D3F17246-FE8F-44B6-97D4-A9EF6140B803}"/>
          </ac:spMkLst>
        </pc:spChg>
        <pc:spChg chg="del">
          <ac:chgData name="Alison Jagger" userId="b1c94611-6e56-48f0-8a81-e0e9a6508702" providerId="ADAL" clId="{74E3515D-B2B7-413E-B81A-2130753D5E2E}" dt="2023-04-27T20:16:46.162" v="15" actId="478"/>
          <ac:spMkLst>
            <pc:docMk/>
            <pc:sldMk cId="2366215783" sldId="259"/>
            <ac:spMk id="29" creationId="{650C54AB-0AF5-4486-9CAF-4E2568FA56B8}"/>
          </ac:spMkLst>
        </pc:spChg>
        <pc:spChg chg="del">
          <ac:chgData name="Alison Jagger" userId="b1c94611-6e56-48f0-8a81-e0e9a6508702" providerId="ADAL" clId="{74E3515D-B2B7-413E-B81A-2130753D5E2E}" dt="2023-04-27T20:16:46.162" v="15" actId="478"/>
          <ac:spMkLst>
            <pc:docMk/>
            <pc:sldMk cId="2366215783" sldId="259"/>
            <ac:spMk id="31" creationId="{38F737D9-6AD5-4D2E-B283-1457494FB8C2}"/>
          </ac:spMkLst>
        </pc:spChg>
        <pc:spChg chg="del">
          <ac:chgData name="Alison Jagger" userId="b1c94611-6e56-48f0-8a81-e0e9a6508702" providerId="ADAL" clId="{74E3515D-B2B7-413E-B81A-2130753D5E2E}" dt="2023-04-27T20:16:46.162" v="15" actId="478"/>
          <ac:spMkLst>
            <pc:docMk/>
            <pc:sldMk cId="2366215783" sldId="259"/>
            <ac:spMk id="32" creationId="{80F542E1-B2C0-489B-8A4A-61C09A77082F}"/>
          </ac:spMkLst>
        </pc:spChg>
        <pc:spChg chg="del">
          <ac:chgData name="Alison Jagger" userId="b1c94611-6e56-48f0-8a81-e0e9a6508702" providerId="ADAL" clId="{74E3515D-B2B7-413E-B81A-2130753D5E2E}" dt="2023-04-27T20:16:46.162" v="15" actId="478"/>
          <ac:spMkLst>
            <pc:docMk/>
            <pc:sldMk cId="2366215783" sldId="259"/>
            <ac:spMk id="33" creationId="{864DE204-DC1F-4461-8252-D6C9E876CDAA}"/>
          </ac:spMkLst>
        </pc:spChg>
        <pc:spChg chg="del">
          <ac:chgData name="Alison Jagger" userId="b1c94611-6e56-48f0-8a81-e0e9a6508702" providerId="ADAL" clId="{74E3515D-B2B7-413E-B81A-2130753D5E2E}" dt="2023-04-27T20:16:46.162" v="15" actId="478"/>
          <ac:spMkLst>
            <pc:docMk/>
            <pc:sldMk cId="2366215783" sldId="259"/>
            <ac:spMk id="34" creationId="{1D665FE3-B477-41AD-84DD-F6F825B15826}"/>
          </ac:spMkLst>
        </pc:spChg>
        <pc:spChg chg="add del mod">
          <ac:chgData name="Alison Jagger" userId="b1c94611-6e56-48f0-8a81-e0e9a6508702" providerId="ADAL" clId="{74E3515D-B2B7-413E-B81A-2130753D5E2E}" dt="2023-04-27T20:23:10.500" v="376" actId="478"/>
          <ac:spMkLst>
            <pc:docMk/>
            <pc:sldMk cId="2366215783" sldId="259"/>
            <ac:spMk id="35" creationId="{E700F35A-274A-4A14-A659-2B5C5B9927C8}"/>
          </ac:spMkLst>
        </pc:spChg>
        <pc:spChg chg="add del mod">
          <ac:chgData name="Alison Jagger" userId="b1c94611-6e56-48f0-8a81-e0e9a6508702" providerId="ADAL" clId="{74E3515D-B2B7-413E-B81A-2130753D5E2E}" dt="2023-04-27T20:22:53.205" v="373"/>
          <ac:spMkLst>
            <pc:docMk/>
            <pc:sldMk cId="2366215783" sldId="259"/>
            <ac:spMk id="36" creationId="{51D9C371-DC6C-4D8C-A218-86FD19C8CADA}"/>
          </ac:spMkLst>
        </pc:spChg>
        <pc:spChg chg="add del mod">
          <ac:chgData name="Alison Jagger" userId="b1c94611-6e56-48f0-8a81-e0e9a6508702" providerId="ADAL" clId="{74E3515D-B2B7-413E-B81A-2130753D5E2E}" dt="2023-04-27T20:23:10.500" v="376" actId="478"/>
          <ac:spMkLst>
            <pc:docMk/>
            <pc:sldMk cId="2366215783" sldId="259"/>
            <ac:spMk id="37" creationId="{81735438-E286-48A1-84C6-4152C2289726}"/>
          </ac:spMkLst>
        </pc:spChg>
      </pc:sldChg>
      <pc:sldChg chg="add modAnim">
        <pc:chgData name="Alison Jagger" userId="b1c94611-6e56-48f0-8a81-e0e9a6508702" providerId="ADAL" clId="{74E3515D-B2B7-413E-B81A-2130753D5E2E}" dt="2023-04-27T20:23:40.814" v="378"/>
        <pc:sldMkLst>
          <pc:docMk/>
          <pc:sldMk cId="3492015896" sldId="26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0F284B-3F3F-49BB-B0BD-4E6ABED408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50A6AA-4D8A-431F-B620-8C3FA13FF3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17379C-64C0-4870-B017-C8382F2B6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FFD91A-6E21-4F3F-B96E-4D711F1F3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C2DAA9-CC43-4489-9395-80892EAE6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4011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F50E2F-42DA-419A-9738-B7C0DE30B1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682EA4-C62A-4CFC-B7CF-622130D217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77F52D-5AF8-458C-8D1E-855E61749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D5FEC6-471A-4DCB-B494-5DEEA6240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932777-23B3-4287-BA2C-4657D1B52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9944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C930C42-F001-49F6-9934-A0592628D4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85D3FE-543D-4910-99DF-83EF35BF0E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D3879D-0ACE-46C2-8C40-EBE633DF3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98B373-505B-41D7-8194-D53283DA7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7A3E51-1B21-484A-942A-8B7C305A1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9307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571D0-AD70-4CD1-9F4F-EF946E0176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CCBB9B-C84F-45E3-ACA2-E76FEAC049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C64EF4-F4D2-4646-AE9F-7005FB74C4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6E988E-E62F-4E85-B5AA-5C4FA93675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B128E8-0F6D-4D14-B6B2-92C9A9E10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973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3CF3B3-460A-4F7B-96A5-417C46DB4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9D5298-3B66-4326-9E10-68D80A66FE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ED6852-A84E-45AE-AE61-B7C712373C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26913E-6F25-4251-9C8F-0375209EF3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A6CA3D-0A9E-4F8E-AA9A-225AC44F8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0549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958501-71EB-43D2-81C3-E59FE6779C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3A1A7C-4ABC-426A-82C5-3666E6CE82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D553C7-FAEB-45F5-9399-0E32478AD8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8F8735-B325-410B-8AEF-B433D94AF0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1F054B-57A7-4F27-BF5C-A5455E1E1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3A1EEB-11B4-4EDD-86AD-EF1A05664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0482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56DAF0-C485-4547-8F35-43C9B1E68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72D383-9EF4-48F1-AD18-0C8A7D3C1B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1F4900-6D3F-4604-910B-69D6CBBA98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84B3C3-C675-4ADB-9ABC-6A5DB001C3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8FF4F6-948B-4A7E-8FA7-673EC0B909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D46DEEB-8A5A-4C77-AD95-B837248291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C6F961C-ECD4-4217-A219-1D3483EFA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03C5AF3-9AA1-489A-9DDB-00B747629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2346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997DBA-0E8D-4EF5-B5D5-211333AC7E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16CCBF-CB25-4038-9DD0-D4C743AAC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8BA507-6D50-4AE5-8DAB-7F513DF502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5EFB3A-8623-4DB3-9213-C454449A0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15442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78C01C1-E1DB-43D1-A095-7783A2C0C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6FED01-C42A-432F-92B6-0326511F5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27C771-A5CB-403A-840C-77F9A9D6C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1088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6548C2-C747-4969-AE14-662D39834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261B35-585D-45FD-8DF2-367A289888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B52170-DFAC-462D-B58B-949ACEFC58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BF8CA9-C125-4804-9FA1-96C4A2C84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114E22-304C-4E9C-B77A-97DA2F451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2EE86E-CEC5-4C32-95E2-E7C939E3B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9013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8D5BB5-2775-4555-9B6A-55902E62F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BF717D2-2D94-426B-8B70-511B9EDCB4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53F898-6E49-42D3-8F19-FEF173A1AC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891822-1996-476A-9333-8F4712101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263E90-02F2-4F9E-B9FE-633C86BB1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D9A5E6-E770-4C22-8151-BF762315BD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3671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9E28EA-3B31-439A-AA28-3E16B71C0B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36BE87-D144-433F-B725-B3E45C6793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A41660-7C8B-494C-862A-21695DB9C1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86AB43-57F9-4522-898D-CBCC413FAF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C00B75-BD65-4042-9483-23C3AEDB3A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BF189B2-7139-431C-B8E4-E28C781130A6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263750" y="6356350"/>
            <a:ext cx="928250" cy="50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690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55B8F3-496B-5314-C690-6B18D15428A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992" t="6543" r="4238" b="4938"/>
          <a:stretch>
            <a:fillRect/>
          </a:stretch>
        </p:blipFill>
        <p:spPr>
          <a:xfrm>
            <a:off x="1375832" y="368298"/>
            <a:ext cx="9440335" cy="6070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012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3B6F72C-AEC3-41A0-BB56-3DB96EFE64CA}"/>
              </a:ext>
            </a:extLst>
          </p:cNvPr>
          <p:cNvSpPr/>
          <p:nvPr/>
        </p:nvSpPr>
        <p:spPr>
          <a:xfrm>
            <a:off x="251999" y="275208"/>
            <a:ext cx="5699461" cy="5956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+mn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478D568-02DB-4677-AFB8-141AA441625F}"/>
              </a:ext>
            </a:extLst>
          </p:cNvPr>
          <p:cNvSpPr/>
          <p:nvPr/>
        </p:nvSpPr>
        <p:spPr>
          <a:xfrm>
            <a:off x="6240539" y="275208"/>
            <a:ext cx="5699461" cy="5956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+mn-lt"/>
            </a:endParaRPr>
          </a:p>
        </p:txBody>
      </p:sp>
      <p:sp>
        <p:nvSpPr>
          <p:cNvPr id="6" name="Google Shape;52;p13">
            <a:extLst>
              <a:ext uri="{FF2B5EF4-FFF2-40B4-BE49-F238E27FC236}">
                <a16:creationId xmlns:a16="http://schemas.microsoft.com/office/drawing/2014/main" id="{B613C41C-3827-41DA-A805-AE6434CBF0AD}"/>
              </a:ext>
            </a:extLst>
          </p:cNvPr>
          <p:cNvSpPr/>
          <p:nvPr/>
        </p:nvSpPr>
        <p:spPr>
          <a:xfrm rot="21350497">
            <a:off x="321582" y="363523"/>
            <a:ext cx="1167148" cy="492280"/>
          </a:xfrm>
          <a:custGeom>
            <a:avLst/>
            <a:gdLst>
              <a:gd name="csX0" fmla="*/ 0 w 1167148"/>
              <a:gd name="csY0" fmla="*/ 0 h 492280"/>
              <a:gd name="csX1" fmla="*/ 583574 w 1167148"/>
              <a:gd name="csY1" fmla="*/ 0 h 492280"/>
              <a:gd name="csX2" fmla="*/ 1167148 w 1167148"/>
              <a:gd name="csY2" fmla="*/ 0 h 492280"/>
              <a:gd name="csX3" fmla="*/ 1167148 w 1167148"/>
              <a:gd name="csY3" fmla="*/ 492280 h 492280"/>
              <a:gd name="csX4" fmla="*/ 571903 w 1167148"/>
              <a:gd name="csY4" fmla="*/ 492280 h 492280"/>
              <a:gd name="csX5" fmla="*/ 0 w 1167148"/>
              <a:gd name="csY5" fmla="*/ 492280 h 492280"/>
              <a:gd name="csX6" fmla="*/ 0 w 1167148"/>
              <a:gd name="csY6" fmla="*/ 0 h 49228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1167148" h="492280" fill="none" extrusionOk="0">
                <a:moveTo>
                  <a:pt x="0" y="0"/>
                </a:moveTo>
                <a:cubicBezTo>
                  <a:pt x="280504" y="-1414"/>
                  <a:pt x="312652" y="11777"/>
                  <a:pt x="583574" y="0"/>
                </a:cubicBezTo>
                <a:cubicBezTo>
                  <a:pt x="854496" y="-11777"/>
                  <a:pt x="935085" y="-8023"/>
                  <a:pt x="1167148" y="0"/>
                </a:cubicBezTo>
                <a:cubicBezTo>
                  <a:pt x="1160598" y="150571"/>
                  <a:pt x="1181157" y="289979"/>
                  <a:pt x="1167148" y="492280"/>
                </a:cubicBezTo>
                <a:cubicBezTo>
                  <a:pt x="978156" y="508098"/>
                  <a:pt x="704968" y="494142"/>
                  <a:pt x="571903" y="492280"/>
                </a:cubicBezTo>
                <a:cubicBezTo>
                  <a:pt x="438838" y="490418"/>
                  <a:pt x="284990" y="497878"/>
                  <a:pt x="0" y="492280"/>
                </a:cubicBezTo>
                <a:cubicBezTo>
                  <a:pt x="21035" y="366243"/>
                  <a:pt x="-11781" y="148793"/>
                  <a:pt x="0" y="0"/>
                </a:cubicBezTo>
                <a:close/>
              </a:path>
              <a:path w="1167148" h="492280" stroke="0" extrusionOk="0">
                <a:moveTo>
                  <a:pt x="0" y="0"/>
                </a:moveTo>
                <a:cubicBezTo>
                  <a:pt x="125058" y="4247"/>
                  <a:pt x="435843" y="8844"/>
                  <a:pt x="606917" y="0"/>
                </a:cubicBezTo>
                <a:cubicBezTo>
                  <a:pt x="777991" y="-8844"/>
                  <a:pt x="966207" y="24780"/>
                  <a:pt x="1167148" y="0"/>
                </a:cubicBezTo>
                <a:cubicBezTo>
                  <a:pt x="1159927" y="186081"/>
                  <a:pt x="1188015" y="274124"/>
                  <a:pt x="1167148" y="492280"/>
                </a:cubicBezTo>
                <a:cubicBezTo>
                  <a:pt x="926203" y="486140"/>
                  <a:pt x="857607" y="499040"/>
                  <a:pt x="571903" y="492280"/>
                </a:cubicBezTo>
                <a:cubicBezTo>
                  <a:pt x="286200" y="485520"/>
                  <a:pt x="235418" y="515259"/>
                  <a:pt x="0" y="492280"/>
                </a:cubicBezTo>
                <a:cubicBezTo>
                  <a:pt x="2757" y="374967"/>
                  <a:pt x="1332" y="108572"/>
                  <a:pt x="0" y="0"/>
                </a:cubicBezTo>
                <a:close/>
              </a:path>
            </a:pathLst>
          </a:custGeom>
          <a:solidFill>
            <a:srgbClr val="E5FFF4"/>
          </a:solid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 u="none" dirty="0">
                <a:latin typeface="+mn-lt"/>
                <a:ea typeface="Dotum" panose="020B0600000101010101" pitchFamily="34" charset="-127"/>
              </a:rPr>
              <a:t>I do</a:t>
            </a:r>
            <a:endParaRPr sz="2400" b="1" u="none" dirty="0">
              <a:latin typeface="+mn-lt"/>
              <a:ea typeface="Dotum" panose="020B0600000101010101" pitchFamily="34" charset="-127"/>
            </a:endParaRPr>
          </a:p>
        </p:txBody>
      </p:sp>
      <p:sp>
        <p:nvSpPr>
          <p:cNvPr id="9" name="Google Shape;52;p13">
            <a:extLst>
              <a:ext uri="{FF2B5EF4-FFF2-40B4-BE49-F238E27FC236}">
                <a16:creationId xmlns:a16="http://schemas.microsoft.com/office/drawing/2014/main" id="{6B6F97D5-F2E4-4357-8627-0CB0E2F3A2E9}"/>
              </a:ext>
            </a:extLst>
          </p:cNvPr>
          <p:cNvSpPr/>
          <p:nvPr/>
        </p:nvSpPr>
        <p:spPr>
          <a:xfrm rot="21350497">
            <a:off x="6408241" y="363524"/>
            <a:ext cx="1167148" cy="492280"/>
          </a:xfrm>
          <a:custGeom>
            <a:avLst/>
            <a:gdLst>
              <a:gd name="csX0" fmla="*/ 0 w 1167148"/>
              <a:gd name="csY0" fmla="*/ 0 h 492280"/>
              <a:gd name="csX1" fmla="*/ 583574 w 1167148"/>
              <a:gd name="csY1" fmla="*/ 0 h 492280"/>
              <a:gd name="csX2" fmla="*/ 1167148 w 1167148"/>
              <a:gd name="csY2" fmla="*/ 0 h 492280"/>
              <a:gd name="csX3" fmla="*/ 1167148 w 1167148"/>
              <a:gd name="csY3" fmla="*/ 492280 h 492280"/>
              <a:gd name="csX4" fmla="*/ 571903 w 1167148"/>
              <a:gd name="csY4" fmla="*/ 492280 h 492280"/>
              <a:gd name="csX5" fmla="*/ 0 w 1167148"/>
              <a:gd name="csY5" fmla="*/ 492280 h 492280"/>
              <a:gd name="csX6" fmla="*/ 0 w 1167148"/>
              <a:gd name="csY6" fmla="*/ 0 h 49228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1167148" h="492280" fill="none" extrusionOk="0">
                <a:moveTo>
                  <a:pt x="0" y="0"/>
                </a:moveTo>
                <a:cubicBezTo>
                  <a:pt x="280504" y="-1414"/>
                  <a:pt x="312652" y="11777"/>
                  <a:pt x="583574" y="0"/>
                </a:cubicBezTo>
                <a:cubicBezTo>
                  <a:pt x="854496" y="-11777"/>
                  <a:pt x="935085" y="-8023"/>
                  <a:pt x="1167148" y="0"/>
                </a:cubicBezTo>
                <a:cubicBezTo>
                  <a:pt x="1160598" y="150571"/>
                  <a:pt x="1181157" y="289979"/>
                  <a:pt x="1167148" y="492280"/>
                </a:cubicBezTo>
                <a:cubicBezTo>
                  <a:pt x="978156" y="508098"/>
                  <a:pt x="704968" y="494142"/>
                  <a:pt x="571903" y="492280"/>
                </a:cubicBezTo>
                <a:cubicBezTo>
                  <a:pt x="438838" y="490418"/>
                  <a:pt x="284990" y="497878"/>
                  <a:pt x="0" y="492280"/>
                </a:cubicBezTo>
                <a:cubicBezTo>
                  <a:pt x="21035" y="366243"/>
                  <a:pt x="-11781" y="148793"/>
                  <a:pt x="0" y="0"/>
                </a:cubicBezTo>
                <a:close/>
              </a:path>
              <a:path w="1167148" h="492280" stroke="0" extrusionOk="0">
                <a:moveTo>
                  <a:pt x="0" y="0"/>
                </a:moveTo>
                <a:cubicBezTo>
                  <a:pt x="125058" y="4247"/>
                  <a:pt x="435843" y="8844"/>
                  <a:pt x="606917" y="0"/>
                </a:cubicBezTo>
                <a:cubicBezTo>
                  <a:pt x="777991" y="-8844"/>
                  <a:pt x="966207" y="24780"/>
                  <a:pt x="1167148" y="0"/>
                </a:cubicBezTo>
                <a:cubicBezTo>
                  <a:pt x="1159927" y="186081"/>
                  <a:pt x="1188015" y="274124"/>
                  <a:pt x="1167148" y="492280"/>
                </a:cubicBezTo>
                <a:cubicBezTo>
                  <a:pt x="926203" y="486140"/>
                  <a:pt x="857607" y="499040"/>
                  <a:pt x="571903" y="492280"/>
                </a:cubicBezTo>
                <a:cubicBezTo>
                  <a:pt x="286200" y="485520"/>
                  <a:pt x="235418" y="515259"/>
                  <a:pt x="0" y="492280"/>
                </a:cubicBezTo>
                <a:cubicBezTo>
                  <a:pt x="2757" y="374967"/>
                  <a:pt x="1332" y="108572"/>
                  <a:pt x="0" y="0"/>
                </a:cubicBezTo>
                <a:close/>
              </a:path>
            </a:pathLst>
          </a:custGeom>
          <a:solidFill>
            <a:srgbClr val="E5FFF4"/>
          </a:solid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 u="none" dirty="0">
                <a:latin typeface="+mn-lt"/>
                <a:ea typeface="Dotum" panose="020B0600000101010101" pitchFamily="34" charset="-127"/>
              </a:rPr>
              <a:t>You do</a:t>
            </a:r>
            <a:endParaRPr sz="2400" b="1" u="none" dirty="0">
              <a:latin typeface="+mn-lt"/>
              <a:ea typeface="Dotum" panose="020B0600000101010101" pitchFamily="34" charset="-127"/>
            </a:endParaRPr>
          </a:p>
        </p:txBody>
      </p:sp>
      <p:sp>
        <p:nvSpPr>
          <p:cNvPr id="12" name="Text Placeholder 1">
            <a:extLst>
              <a:ext uri="{FF2B5EF4-FFF2-40B4-BE49-F238E27FC236}">
                <a16:creationId xmlns:a16="http://schemas.microsoft.com/office/drawing/2014/main" id="{43682C54-FDFC-4267-B0E0-2CBDEEC58E4A}"/>
              </a:ext>
            </a:extLst>
          </p:cNvPr>
          <p:cNvSpPr txBox="1">
            <a:spLocks/>
          </p:cNvSpPr>
          <p:nvPr/>
        </p:nvSpPr>
        <p:spPr>
          <a:xfrm>
            <a:off x="330843" y="923908"/>
            <a:ext cx="5505163" cy="2365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400" dirty="0">
                <a:solidFill>
                  <a:schemeClr val="tx1"/>
                </a:solidFill>
              </a:rPr>
              <a:t>A football team played 9 games.</a:t>
            </a:r>
          </a:p>
          <a:p>
            <a:pPr algn="l"/>
            <a:r>
              <a:rPr lang="en-GB" sz="2400" dirty="0">
                <a:solidFill>
                  <a:schemeClr val="tx1"/>
                </a:solidFill>
              </a:rPr>
              <a:t>Their mean goals scored was 2.</a:t>
            </a:r>
          </a:p>
          <a:p>
            <a:pPr algn="l"/>
            <a:r>
              <a:rPr lang="en-GB" sz="2400" dirty="0">
                <a:solidFill>
                  <a:schemeClr val="tx1"/>
                </a:solidFill>
              </a:rPr>
              <a:t>They played another game and their mean changed to 2.5.</a:t>
            </a:r>
          </a:p>
          <a:p>
            <a:pPr algn="l"/>
            <a:r>
              <a:rPr lang="en-GB" sz="2400" dirty="0">
                <a:solidFill>
                  <a:schemeClr val="tx1"/>
                </a:solidFill>
              </a:rPr>
              <a:t>How many goals did they score in the 10</a:t>
            </a:r>
            <a:r>
              <a:rPr lang="en-GB" sz="2400" baseline="30000" dirty="0">
                <a:solidFill>
                  <a:schemeClr val="tx1"/>
                </a:solidFill>
              </a:rPr>
              <a:t>th</a:t>
            </a:r>
            <a:r>
              <a:rPr lang="en-GB" sz="2400" dirty="0">
                <a:solidFill>
                  <a:schemeClr val="tx1"/>
                </a:solidFill>
              </a:rPr>
              <a:t>  game? 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9EC49357-519D-46AB-A17D-A15DC49640D9}"/>
              </a:ext>
            </a:extLst>
          </p:cNvPr>
          <p:cNvSpPr txBox="1">
            <a:spLocks/>
          </p:cNvSpPr>
          <p:nvPr/>
        </p:nvSpPr>
        <p:spPr>
          <a:xfrm>
            <a:off x="6384552" y="985774"/>
            <a:ext cx="5476605" cy="19615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400" dirty="0">
                <a:solidFill>
                  <a:schemeClr val="tx1"/>
                </a:solidFill>
              </a:rPr>
              <a:t>A class of 24 students have an average test score of 15.</a:t>
            </a:r>
          </a:p>
          <a:p>
            <a:pPr algn="l"/>
            <a:r>
              <a:rPr lang="en-GB" sz="2400" dirty="0">
                <a:solidFill>
                  <a:schemeClr val="tx1"/>
                </a:solidFill>
              </a:rPr>
              <a:t>Then another student that was absent complete the test. They score 19.</a:t>
            </a:r>
          </a:p>
          <a:p>
            <a:pPr algn="l"/>
            <a:r>
              <a:rPr lang="en-GB" sz="2400" dirty="0">
                <a:solidFill>
                  <a:schemeClr val="tx1"/>
                </a:solidFill>
              </a:rPr>
              <a:t>By how much does the mean increase?</a:t>
            </a:r>
          </a:p>
        </p:txBody>
      </p:sp>
    </p:spTree>
    <p:extLst>
      <p:ext uri="{BB962C8B-B14F-4D97-AF65-F5344CB8AC3E}">
        <p14:creationId xmlns:p14="http://schemas.microsoft.com/office/powerpoint/2010/main" val="23662157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3B6F72C-AEC3-41A0-BB56-3DB96EFE64CA}"/>
              </a:ext>
            </a:extLst>
          </p:cNvPr>
          <p:cNvSpPr/>
          <p:nvPr/>
        </p:nvSpPr>
        <p:spPr>
          <a:xfrm>
            <a:off x="251999" y="275208"/>
            <a:ext cx="5699461" cy="5956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+mn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478D568-02DB-4677-AFB8-141AA441625F}"/>
              </a:ext>
            </a:extLst>
          </p:cNvPr>
          <p:cNvSpPr/>
          <p:nvPr/>
        </p:nvSpPr>
        <p:spPr>
          <a:xfrm>
            <a:off x="6240539" y="275208"/>
            <a:ext cx="5699461" cy="5956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+mn-lt"/>
            </a:endParaRPr>
          </a:p>
        </p:txBody>
      </p:sp>
      <p:sp>
        <p:nvSpPr>
          <p:cNvPr id="6" name="Google Shape;52;p13">
            <a:extLst>
              <a:ext uri="{FF2B5EF4-FFF2-40B4-BE49-F238E27FC236}">
                <a16:creationId xmlns:a16="http://schemas.microsoft.com/office/drawing/2014/main" id="{B613C41C-3827-41DA-A805-AE6434CBF0AD}"/>
              </a:ext>
            </a:extLst>
          </p:cNvPr>
          <p:cNvSpPr/>
          <p:nvPr/>
        </p:nvSpPr>
        <p:spPr>
          <a:xfrm rot="21350497">
            <a:off x="321582" y="363523"/>
            <a:ext cx="1167148" cy="492280"/>
          </a:xfrm>
          <a:custGeom>
            <a:avLst/>
            <a:gdLst>
              <a:gd name="csX0" fmla="*/ 0 w 1167148"/>
              <a:gd name="csY0" fmla="*/ 0 h 492280"/>
              <a:gd name="csX1" fmla="*/ 583574 w 1167148"/>
              <a:gd name="csY1" fmla="*/ 0 h 492280"/>
              <a:gd name="csX2" fmla="*/ 1167148 w 1167148"/>
              <a:gd name="csY2" fmla="*/ 0 h 492280"/>
              <a:gd name="csX3" fmla="*/ 1167148 w 1167148"/>
              <a:gd name="csY3" fmla="*/ 492280 h 492280"/>
              <a:gd name="csX4" fmla="*/ 571903 w 1167148"/>
              <a:gd name="csY4" fmla="*/ 492280 h 492280"/>
              <a:gd name="csX5" fmla="*/ 0 w 1167148"/>
              <a:gd name="csY5" fmla="*/ 492280 h 492280"/>
              <a:gd name="csX6" fmla="*/ 0 w 1167148"/>
              <a:gd name="csY6" fmla="*/ 0 h 49228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1167148" h="492280" fill="none" extrusionOk="0">
                <a:moveTo>
                  <a:pt x="0" y="0"/>
                </a:moveTo>
                <a:cubicBezTo>
                  <a:pt x="280504" y="-1414"/>
                  <a:pt x="312652" y="11777"/>
                  <a:pt x="583574" y="0"/>
                </a:cubicBezTo>
                <a:cubicBezTo>
                  <a:pt x="854496" y="-11777"/>
                  <a:pt x="935085" y="-8023"/>
                  <a:pt x="1167148" y="0"/>
                </a:cubicBezTo>
                <a:cubicBezTo>
                  <a:pt x="1160598" y="150571"/>
                  <a:pt x="1181157" y="289979"/>
                  <a:pt x="1167148" y="492280"/>
                </a:cubicBezTo>
                <a:cubicBezTo>
                  <a:pt x="978156" y="508098"/>
                  <a:pt x="704968" y="494142"/>
                  <a:pt x="571903" y="492280"/>
                </a:cubicBezTo>
                <a:cubicBezTo>
                  <a:pt x="438838" y="490418"/>
                  <a:pt x="284990" y="497878"/>
                  <a:pt x="0" y="492280"/>
                </a:cubicBezTo>
                <a:cubicBezTo>
                  <a:pt x="21035" y="366243"/>
                  <a:pt x="-11781" y="148793"/>
                  <a:pt x="0" y="0"/>
                </a:cubicBezTo>
                <a:close/>
              </a:path>
              <a:path w="1167148" h="492280" stroke="0" extrusionOk="0">
                <a:moveTo>
                  <a:pt x="0" y="0"/>
                </a:moveTo>
                <a:cubicBezTo>
                  <a:pt x="125058" y="4247"/>
                  <a:pt x="435843" y="8844"/>
                  <a:pt x="606917" y="0"/>
                </a:cubicBezTo>
                <a:cubicBezTo>
                  <a:pt x="777991" y="-8844"/>
                  <a:pt x="966207" y="24780"/>
                  <a:pt x="1167148" y="0"/>
                </a:cubicBezTo>
                <a:cubicBezTo>
                  <a:pt x="1159927" y="186081"/>
                  <a:pt x="1188015" y="274124"/>
                  <a:pt x="1167148" y="492280"/>
                </a:cubicBezTo>
                <a:cubicBezTo>
                  <a:pt x="926203" y="486140"/>
                  <a:pt x="857607" y="499040"/>
                  <a:pt x="571903" y="492280"/>
                </a:cubicBezTo>
                <a:cubicBezTo>
                  <a:pt x="286200" y="485520"/>
                  <a:pt x="235418" y="515259"/>
                  <a:pt x="0" y="492280"/>
                </a:cubicBezTo>
                <a:cubicBezTo>
                  <a:pt x="2757" y="374967"/>
                  <a:pt x="1332" y="108572"/>
                  <a:pt x="0" y="0"/>
                </a:cubicBezTo>
                <a:close/>
              </a:path>
            </a:pathLst>
          </a:custGeom>
          <a:solidFill>
            <a:srgbClr val="E5FFF4"/>
          </a:solid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 u="none" dirty="0">
                <a:latin typeface="+mn-lt"/>
                <a:ea typeface="Dotum" panose="020B0600000101010101" pitchFamily="34" charset="-127"/>
              </a:rPr>
              <a:t>I do</a:t>
            </a:r>
            <a:endParaRPr sz="2400" b="1" u="none" dirty="0">
              <a:latin typeface="+mn-lt"/>
              <a:ea typeface="Dotum" panose="020B0600000101010101" pitchFamily="34" charset="-127"/>
            </a:endParaRPr>
          </a:p>
        </p:txBody>
      </p:sp>
      <p:sp>
        <p:nvSpPr>
          <p:cNvPr id="9" name="Google Shape;52;p13">
            <a:extLst>
              <a:ext uri="{FF2B5EF4-FFF2-40B4-BE49-F238E27FC236}">
                <a16:creationId xmlns:a16="http://schemas.microsoft.com/office/drawing/2014/main" id="{6B6F97D5-F2E4-4357-8627-0CB0E2F3A2E9}"/>
              </a:ext>
            </a:extLst>
          </p:cNvPr>
          <p:cNvSpPr/>
          <p:nvPr/>
        </p:nvSpPr>
        <p:spPr>
          <a:xfrm rot="21350497">
            <a:off x="6408241" y="363524"/>
            <a:ext cx="1167148" cy="492280"/>
          </a:xfrm>
          <a:custGeom>
            <a:avLst/>
            <a:gdLst>
              <a:gd name="csX0" fmla="*/ 0 w 1167148"/>
              <a:gd name="csY0" fmla="*/ 0 h 492280"/>
              <a:gd name="csX1" fmla="*/ 583574 w 1167148"/>
              <a:gd name="csY1" fmla="*/ 0 h 492280"/>
              <a:gd name="csX2" fmla="*/ 1167148 w 1167148"/>
              <a:gd name="csY2" fmla="*/ 0 h 492280"/>
              <a:gd name="csX3" fmla="*/ 1167148 w 1167148"/>
              <a:gd name="csY3" fmla="*/ 492280 h 492280"/>
              <a:gd name="csX4" fmla="*/ 571903 w 1167148"/>
              <a:gd name="csY4" fmla="*/ 492280 h 492280"/>
              <a:gd name="csX5" fmla="*/ 0 w 1167148"/>
              <a:gd name="csY5" fmla="*/ 492280 h 492280"/>
              <a:gd name="csX6" fmla="*/ 0 w 1167148"/>
              <a:gd name="csY6" fmla="*/ 0 h 49228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1167148" h="492280" fill="none" extrusionOk="0">
                <a:moveTo>
                  <a:pt x="0" y="0"/>
                </a:moveTo>
                <a:cubicBezTo>
                  <a:pt x="280504" y="-1414"/>
                  <a:pt x="312652" y="11777"/>
                  <a:pt x="583574" y="0"/>
                </a:cubicBezTo>
                <a:cubicBezTo>
                  <a:pt x="854496" y="-11777"/>
                  <a:pt x="935085" y="-8023"/>
                  <a:pt x="1167148" y="0"/>
                </a:cubicBezTo>
                <a:cubicBezTo>
                  <a:pt x="1160598" y="150571"/>
                  <a:pt x="1181157" y="289979"/>
                  <a:pt x="1167148" y="492280"/>
                </a:cubicBezTo>
                <a:cubicBezTo>
                  <a:pt x="978156" y="508098"/>
                  <a:pt x="704968" y="494142"/>
                  <a:pt x="571903" y="492280"/>
                </a:cubicBezTo>
                <a:cubicBezTo>
                  <a:pt x="438838" y="490418"/>
                  <a:pt x="284990" y="497878"/>
                  <a:pt x="0" y="492280"/>
                </a:cubicBezTo>
                <a:cubicBezTo>
                  <a:pt x="21035" y="366243"/>
                  <a:pt x="-11781" y="148793"/>
                  <a:pt x="0" y="0"/>
                </a:cubicBezTo>
                <a:close/>
              </a:path>
              <a:path w="1167148" h="492280" stroke="0" extrusionOk="0">
                <a:moveTo>
                  <a:pt x="0" y="0"/>
                </a:moveTo>
                <a:cubicBezTo>
                  <a:pt x="125058" y="4247"/>
                  <a:pt x="435843" y="8844"/>
                  <a:pt x="606917" y="0"/>
                </a:cubicBezTo>
                <a:cubicBezTo>
                  <a:pt x="777991" y="-8844"/>
                  <a:pt x="966207" y="24780"/>
                  <a:pt x="1167148" y="0"/>
                </a:cubicBezTo>
                <a:cubicBezTo>
                  <a:pt x="1159927" y="186081"/>
                  <a:pt x="1188015" y="274124"/>
                  <a:pt x="1167148" y="492280"/>
                </a:cubicBezTo>
                <a:cubicBezTo>
                  <a:pt x="926203" y="486140"/>
                  <a:pt x="857607" y="499040"/>
                  <a:pt x="571903" y="492280"/>
                </a:cubicBezTo>
                <a:cubicBezTo>
                  <a:pt x="286200" y="485520"/>
                  <a:pt x="235418" y="515259"/>
                  <a:pt x="0" y="492280"/>
                </a:cubicBezTo>
                <a:cubicBezTo>
                  <a:pt x="2757" y="374967"/>
                  <a:pt x="1332" y="108572"/>
                  <a:pt x="0" y="0"/>
                </a:cubicBezTo>
                <a:close/>
              </a:path>
            </a:pathLst>
          </a:custGeom>
          <a:solidFill>
            <a:srgbClr val="E5FFF4"/>
          </a:solid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 u="none" dirty="0">
                <a:latin typeface="+mn-lt"/>
                <a:ea typeface="Dotum" panose="020B0600000101010101" pitchFamily="34" charset="-127"/>
              </a:rPr>
              <a:t>You do</a:t>
            </a:r>
            <a:endParaRPr sz="2400" b="1" u="none" dirty="0">
              <a:latin typeface="+mn-lt"/>
              <a:ea typeface="Dotum" panose="020B0600000101010101" pitchFamily="34" charset="-127"/>
            </a:endParaRPr>
          </a:p>
        </p:txBody>
      </p:sp>
      <p:sp>
        <p:nvSpPr>
          <p:cNvPr id="12" name="Text Placeholder 1">
            <a:extLst>
              <a:ext uri="{FF2B5EF4-FFF2-40B4-BE49-F238E27FC236}">
                <a16:creationId xmlns:a16="http://schemas.microsoft.com/office/drawing/2014/main" id="{43682C54-FDFC-4267-B0E0-2CBDEEC58E4A}"/>
              </a:ext>
            </a:extLst>
          </p:cNvPr>
          <p:cNvSpPr txBox="1">
            <a:spLocks/>
          </p:cNvSpPr>
          <p:nvPr/>
        </p:nvSpPr>
        <p:spPr>
          <a:xfrm>
            <a:off x="330843" y="923908"/>
            <a:ext cx="5505163" cy="2365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400" dirty="0">
                <a:solidFill>
                  <a:schemeClr val="tx1"/>
                </a:solidFill>
              </a:rPr>
              <a:t>A football team played 9 games.</a:t>
            </a:r>
          </a:p>
          <a:p>
            <a:pPr algn="l"/>
            <a:r>
              <a:rPr lang="en-GB" sz="2400" dirty="0">
                <a:solidFill>
                  <a:schemeClr val="tx1"/>
                </a:solidFill>
              </a:rPr>
              <a:t>Their mean goals scored was 2.</a:t>
            </a:r>
          </a:p>
          <a:p>
            <a:pPr algn="l"/>
            <a:r>
              <a:rPr lang="en-GB" sz="2400" dirty="0">
                <a:solidFill>
                  <a:schemeClr val="tx1"/>
                </a:solidFill>
              </a:rPr>
              <a:t>They played another game and their mean changed to 2.5.</a:t>
            </a:r>
          </a:p>
          <a:p>
            <a:pPr algn="l"/>
            <a:r>
              <a:rPr lang="en-GB" sz="2400" dirty="0">
                <a:solidFill>
                  <a:schemeClr val="tx1"/>
                </a:solidFill>
              </a:rPr>
              <a:t>How many goals did they score in the 10</a:t>
            </a:r>
            <a:r>
              <a:rPr lang="en-GB" sz="2400" baseline="30000" dirty="0">
                <a:solidFill>
                  <a:schemeClr val="tx1"/>
                </a:solidFill>
              </a:rPr>
              <a:t>th</a:t>
            </a:r>
            <a:r>
              <a:rPr lang="en-GB" sz="2400" dirty="0">
                <a:solidFill>
                  <a:schemeClr val="tx1"/>
                </a:solidFill>
              </a:rPr>
              <a:t>  game? 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9EC49357-519D-46AB-A17D-A15DC49640D9}"/>
              </a:ext>
            </a:extLst>
          </p:cNvPr>
          <p:cNvSpPr txBox="1">
            <a:spLocks/>
          </p:cNvSpPr>
          <p:nvPr/>
        </p:nvSpPr>
        <p:spPr>
          <a:xfrm>
            <a:off x="6384552" y="985774"/>
            <a:ext cx="5476605" cy="19615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400" dirty="0">
                <a:solidFill>
                  <a:schemeClr val="tx1"/>
                </a:solidFill>
              </a:rPr>
              <a:t>A class of 24 students have an average test score of 15.</a:t>
            </a:r>
          </a:p>
          <a:p>
            <a:pPr algn="l"/>
            <a:r>
              <a:rPr lang="en-GB" sz="2400" dirty="0">
                <a:solidFill>
                  <a:schemeClr val="tx1"/>
                </a:solidFill>
              </a:rPr>
              <a:t>Then another student that was absent complete the test. They score 19.</a:t>
            </a:r>
          </a:p>
          <a:p>
            <a:pPr algn="l"/>
            <a:r>
              <a:rPr lang="en-GB" sz="2400" dirty="0">
                <a:solidFill>
                  <a:schemeClr val="tx1"/>
                </a:solidFill>
              </a:rPr>
              <a:t>By how much does the mean increase?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 Placeholder 2">
                <a:extLst>
                  <a:ext uri="{FF2B5EF4-FFF2-40B4-BE49-F238E27FC236}">
                    <a16:creationId xmlns:a16="http://schemas.microsoft.com/office/drawing/2014/main" id="{2FB2BA2A-8E96-445A-A0B4-28E222D03B1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30843" y="3421355"/>
                <a:ext cx="5446769" cy="3078965"/>
              </a:xfrm>
              <a:prstGeom prst="rect">
                <a:avLst/>
              </a:prstGeom>
            </p:spPr>
            <p:txBody>
              <a:bodyPr anchor="t"/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Dotum" panose="020B0600000101010101" pitchFamily="34" charset="-127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2400" dirty="0">
                    <a:solidFill>
                      <a:srgbClr val="0070C0"/>
                    </a:solidFill>
                  </a:rPr>
                  <a:t>Total after 9 games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=9</m:t>
                    </m:r>
                    <m:r>
                      <a:rPr lang="en-GB" sz="2400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GB" sz="2400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2=</m:t>
                    </m:r>
                    <m:r>
                      <a:rPr lang="en-GB" sz="2400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18</m:t>
                    </m:r>
                  </m:oMath>
                </a14:m>
                <a:endParaRPr lang="en-GB" sz="2400" dirty="0">
                  <a:solidFill>
                    <a:srgbClr val="0070C0"/>
                  </a:solidFill>
                </a:endParaRPr>
              </a:p>
              <a:p>
                <a:endParaRPr lang="en-GB" sz="2400" dirty="0">
                  <a:solidFill>
                    <a:srgbClr val="0070C0"/>
                  </a:solidFill>
                </a:endParaRPr>
              </a:p>
              <a:p>
                <a:r>
                  <a:rPr lang="en-GB" sz="2400" dirty="0">
                    <a:solidFill>
                      <a:srgbClr val="0070C0"/>
                    </a:solidFill>
                  </a:rPr>
                  <a:t>Total after 10 games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=10</m:t>
                    </m:r>
                    <m:r>
                      <a:rPr lang="en-GB" sz="2400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GB" sz="2400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2.5</m:t>
                    </m:r>
                    <m:r>
                      <a:rPr lang="en-GB" sz="2400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sz="2400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25</m:t>
                    </m:r>
                  </m:oMath>
                </a14:m>
                <a:endParaRPr lang="en-GB" sz="2400" dirty="0">
                  <a:solidFill>
                    <a:srgbClr val="0070C0"/>
                  </a:solidFill>
                </a:endParaRPr>
              </a:p>
              <a:p>
                <a:endParaRPr lang="en-GB" sz="2400" dirty="0">
                  <a:solidFill>
                    <a:srgbClr val="0070C0"/>
                  </a:solidFill>
                </a:endParaRPr>
              </a:p>
              <a:p>
                <a:r>
                  <a:rPr lang="en-GB" sz="2400" dirty="0">
                    <a:solidFill>
                      <a:srgbClr val="0070C0"/>
                    </a:solidFill>
                  </a:rPr>
                  <a:t>Number of goals </a:t>
                </a:r>
              </a:p>
              <a:p>
                <a:r>
                  <a:rPr lang="en-GB" sz="2400" dirty="0">
                    <a:solidFill>
                      <a:srgbClr val="0070C0"/>
                    </a:solidFill>
                  </a:rPr>
                  <a:t>scored in 10</a:t>
                </a:r>
                <a:r>
                  <a:rPr lang="en-GB" sz="2400" baseline="30000" dirty="0">
                    <a:solidFill>
                      <a:srgbClr val="0070C0"/>
                    </a:solidFill>
                  </a:rPr>
                  <a:t>th</a:t>
                </a:r>
                <a:r>
                  <a:rPr lang="en-GB" sz="2400" dirty="0">
                    <a:solidFill>
                      <a:srgbClr val="0070C0"/>
                    </a:solidFill>
                  </a:rPr>
                  <a:t> game</a:t>
                </a:r>
              </a:p>
            </p:txBody>
          </p:sp>
        </mc:Choice>
        <mc:Fallback xmlns="">
          <p:sp>
            <p:nvSpPr>
              <p:cNvPr id="20" name="Text Placeholder 2">
                <a:extLst>
                  <a:ext uri="{FF2B5EF4-FFF2-40B4-BE49-F238E27FC236}">
                    <a16:creationId xmlns:a16="http://schemas.microsoft.com/office/drawing/2014/main" id="{2FB2BA2A-8E96-445A-A0B4-28E222D03B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0843" y="3421355"/>
                <a:ext cx="5446769" cy="3078965"/>
              </a:xfrm>
              <a:prstGeom prst="rect">
                <a:avLst/>
              </a:prstGeom>
              <a:blipFill>
                <a:blip r:embed="rId2"/>
                <a:stretch>
                  <a:fillRect l="-1678" t="-277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137A8960-AF63-4023-B303-DBA1503C2B60}"/>
                  </a:ext>
                </a:extLst>
              </p:cNvPr>
              <p:cNvSpPr/>
              <p:nvPr/>
            </p:nvSpPr>
            <p:spPr>
              <a:xfrm>
                <a:off x="3010511" y="5213436"/>
                <a:ext cx="161403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sz="2400" i="1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=25</m:t>
                      </m:r>
                      <m:r>
                        <a:rPr lang="en-GB" sz="2400" b="0" i="1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GB" sz="2400" i="1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18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137A8960-AF63-4023-B303-DBA1503C2B6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0511" y="5213436"/>
                <a:ext cx="1614032" cy="4616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72688C69-99DA-44D4-A5A6-C3F9F3F2947A}"/>
                  </a:ext>
                </a:extLst>
              </p:cNvPr>
              <p:cNvSpPr/>
              <p:nvPr/>
            </p:nvSpPr>
            <p:spPr>
              <a:xfrm>
                <a:off x="4453236" y="5208173"/>
                <a:ext cx="80554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sz="2400" i="1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= 7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72688C69-99DA-44D4-A5A6-C3F9F3F294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3236" y="5208173"/>
                <a:ext cx="805542" cy="4616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 Placeholder 2">
                <a:extLst>
                  <a:ext uri="{FF2B5EF4-FFF2-40B4-BE49-F238E27FC236}">
                    <a16:creationId xmlns:a16="http://schemas.microsoft.com/office/drawing/2014/main" id="{E700F35A-274A-4A14-A659-2B5C5B9927C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372763" y="3035609"/>
                <a:ext cx="5446769" cy="3078965"/>
              </a:xfrm>
              <a:prstGeom prst="rect">
                <a:avLst/>
              </a:prstGeom>
            </p:spPr>
            <p:txBody>
              <a:bodyPr anchor="t"/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Dotum" panose="020B0600000101010101" pitchFamily="34" charset="-127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2400" dirty="0">
                    <a:solidFill>
                      <a:srgbClr val="0070C0"/>
                    </a:solidFill>
                  </a:rPr>
                  <a:t>Total of 24 students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sz="2400" b="0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24</m:t>
                    </m:r>
                    <m:r>
                      <a:rPr lang="en-GB" sz="2400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GB" sz="2400" b="0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15</m:t>
                    </m:r>
                    <m:r>
                      <a:rPr lang="en-GB" sz="2400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sz="2400" b="0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360</m:t>
                    </m:r>
                  </m:oMath>
                </a14:m>
                <a:endParaRPr lang="en-GB" sz="2400" dirty="0">
                  <a:solidFill>
                    <a:srgbClr val="0070C0"/>
                  </a:solidFill>
                </a:endParaRPr>
              </a:p>
              <a:p>
                <a:endParaRPr lang="en-GB" sz="2400" dirty="0">
                  <a:solidFill>
                    <a:srgbClr val="0070C0"/>
                  </a:solidFill>
                </a:endParaRPr>
              </a:p>
              <a:p>
                <a:r>
                  <a:rPr lang="en-GB" sz="2400" dirty="0">
                    <a:solidFill>
                      <a:srgbClr val="0070C0"/>
                    </a:solidFill>
                  </a:rPr>
                  <a:t>Total of 25 students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sz="2400" b="0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360+19</m:t>
                    </m:r>
                    <m:r>
                      <a:rPr lang="en-GB" sz="2400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sz="2400" b="0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379</m:t>
                    </m:r>
                  </m:oMath>
                </a14:m>
                <a:endParaRPr lang="en-GB" sz="2400" dirty="0">
                  <a:solidFill>
                    <a:srgbClr val="0070C0"/>
                  </a:solidFill>
                </a:endParaRPr>
              </a:p>
              <a:p>
                <a:endParaRPr lang="en-GB" sz="2400" dirty="0">
                  <a:solidFill>
                    <a:srgbClr val="0070C0"/>
                  </a:solidFill>
                </a:endParaRPr>
              </a:p>
              <a:p>
                <a:r>
                  <a:rPr lang="en-GB" sz="2400" dirty="0">
                    <a:solidFill>
                      <a:srgbClr val="0070C0"/>
                    </a:solidFill>
                  </a:rPr>
                  <a:t>Mean of 25 students </a:t>
                </a:r>
                <a14:m>
                  <m:oMath xmlns:m="http://schemas.openxmlformats.org/officeDocument/2006/math">
                    <m:r>
                      <a:rPr lang="en-GB" sz="2400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=379÷25</m:t>
                    </m:r>
                  </m:oMath>
                </a14:m>
                <a:endParaRPr lang="en-GB" sz="2400" dirty="0">
                  <a:solidFill>
                    <a:srgbClr val="0070C0"/>
                  </a:solidFill>
                </a:endParaRPr>
              </a:p>
              <a:p>
                <a:endParaRPr lang="en-GB" sz="2400" dirty="0">
                  <a:solidFill>
                    <a:srgbClr val="0070C0"/>
                  </a:solidFill>
                </a:endParaRPr>
              </a:p>
              <a:p>
                <a:r>
                  <a:rPr lang="en-GB" sz="2400" dirty="0">
                    <a:solidFill>
                      <a:srgbClr val="0070C0"/>
                    </a:solidFill>
                  </a:rPr>
                  <a:t>Increase in mean of  </a:t>
                </a:r>
                <a14:m>
                  <m:oMath xmlns:m="http://schemas.openxmlformats.org/officeDocument/2006/math">
                    <m:r>
                      <a:rPr lang="en-GB" sz="2400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0</m:t>
                    </m:r>
                    <m:r>
                      <a:rPr lang="en-GB" sz="2400" b="0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.16</m:t>
                    </m:r>
                  </m:oMath>
                </a14:m>
                <a:endParaRPr lang="en-GB" sz="2400" dirty="0"/>
              </a:p>
              <a:p>
                <a:endParaRPr lang="en-GB" sz="2400" dirty="0"/>
              </a:p>
            </p:txBody>
          </p:sp>
        </mc:Choice>
        <mc:Fallback xmlns="">
          <p:sp>
            <p:nvSpPr>
              <p:cNvPr id="35" name="Text Placeholder 2">
                <a:extLst>
                  <a:ext uri="{FF2B5EF4-FFF2-40B4-BE49-F238E27FC236}">
                    <a16:creationId xmlns:a16="http://schemas.microsoft.com/office/drawing/2014/main" id="{E700F35A-274A-4A14-A659-2B5C5B9927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2763" y="3035609"/>
                <a:ext cx="5446769" cy="3078965"/>
              </a:xfrm>
              <a:prstGeom prst="rect">
                <a:avLst/>
              </a:prstGeom>
              <a:blipFill>
                <a:blip r:embed="rId5"/>
                <a:stretch>
                  <a:fillRect l="-1678" t="-2772" b="-712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81735438-E286-48A1-84C6-4152C2289726}"/>
                  </a:ext>
                </a:extLst>
              </p:cNvPr>
              <p:cNvSpPr/>
              <p:nvPr/>
            </p:nvSpPr>
            <p:spPr>
              <a:xfrm>
                <a:off x="10550670" y="4818454"/>
                <a:ext cx="1310487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sz="2400" i="1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2400" b="0" i="1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15.16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81735438-E286-48A1-84C6-4152C22897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0670" y="4818454"/>
                <a:ext cx="1310487" cy="4616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92015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3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441573F7F066D4D967C0B776BC6BCF7" ma:contentTypeVersion="12" ma:contentTypeDescription="Create a new document." ma:contentTypeScope="" ma:versionID="c98d49532b96a19dd267f5172b93491a">
  <xsd:schema xmlns:xsd="http://www.w3.org/2001/XMLSchema" xmlns:xs="http://www.w3.org/2001/XMLSchema" xmlns:p="http://schemas.microsoft.com/office/2006/metadata/properties" xmlns:ns3="21b28a86-d45e-4ed2-9bdc-9f4781949d06" targetNamespace="http://schemas.microsoft.com/office/2006/metadata/properties" ma:root="true" ma:fieldsID="f4fcb1cc2b73c293e35416f490ca37e1" ns3:_="">
    <xsd:import namespace="21b28a86-d45e-4ed2-9bdc-9f4781949d0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Location" minOccurs="0"/>
                <xsd:element ref="ns3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b28a86-d45e-4ed2-9bdc-9f4781949d0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_activity" ma:index="19" nillable="true" ma:displayName="_activity" ma:hidden="true" ma:internalName="_activity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21b28a86-d45e-4ed2-9bdc-9f4781949d06" xsi:nil="true"/>
  </documentManagement>
</p:properties>
</file>

<file path=customXml/itemProps1.xml><?xml version="1.0" encoding="utf-8"?>
<ds:datastoreItem xmlns:ds="http://schemas.openxmlformats.org/officeDocument/2006/customXml" ds:itemID="{45F13374-5B44-4EDD-8C13-C8CF47B5024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1b28a86-d45e-4ed2-9bdc-9f4781949d0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FA2D875-F52C-4BF1-A7DD-66E45E3DA3A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A9AA92A-DFAC-4687-8B0B-C424EC95CD12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21b28a86-d45e-4ed2-9bdc-9f4781949d06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200</Words>
  <Application>Microsoft Office PowerPoint</Application>
  <PresentationFormat>Widescreen</PresentationFormat>
  <Paragraphs>34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Cambria Math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Alison Jagger</dc:creator>
  <cp:lastModifiedBy>Alison Jagger</cp:lastModifiedBy>
  <cp:revision>3</cp:revision>
  <dcterms:created xsi:type="dcterms:W3CDTF">2023-01-02T21:19:06Z</dcterms:created>
  <dcterms:modified xsi:type="dcterms:W3CDTF">2026-08-23T20:06:24Z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0x010100C441573F7F066D4D967C0B776BC6BCF7</vt:lpwstr>
  </property>
</Properties>
</file>