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8" r:id="rId4"/>
    <p:sldId id="257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F9D1"/>
    <a:srgbClr val="FFD5FF"/>
    <a:srgbClr val="FEEDCE"/>
    <a:srgbClr val="E7FFFF"/>
    <a:srgbClr val="CC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89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98C16C14-6041-4A02-8880-C3E90FD351B7}"/>
    <pc:docChg chg="undo custSel delSld modSld modMainMaster">
      <pc:chgData name="Alison Jagger" userId="b1c94611-6e56-48f0-8a81-e0e9a6508702" providerId="ADAL" clId="{98C16C14-6041-4A02-8880-C3E90FD351B7}" dt="2023-02-01T11:18:59.683" v="176"/>
      <pc:docMkLst>
        <pc:docMk/>
      </pc:docMkLst>
      <pc:sldChg chg="addSp delSp modSp">
        <pc:chgData name="Alison Jagger" userId="b1c94611-6e56-48f0-8a81-e0e9a6508702" providerId="ADAL" clId="{98C16C14-6041-4A02-8880-C3E90FD351B7}" dt="2023-02-01T11:18:59.683" v="176"/>
        <pc:sldMkLst>
          <pc:docMk/>
          <pc:sldMk cId="4093741014" sldId="256"/>
        </pc:sldMkLst>
        <pc:spChg chg="add del">
          <ac:chgData name="Alison Jagger" userId="b1c94611-6e56-48f0-8a81-e0e9a6508702" providerId="ADAL" clId="{98C16C14-6041-4A02-8880-C3E90FD351B7}" dt="2023-02-01T10:45:06.804" v="1"/>
          <ac:spMkLst>
            <pc:docMk/>
            <pc:sldMk cId="4093741014" sldId="256"/>
            <ac:spMk id="2" creationId="{1EA1217E-D1D9-4666-AB3A-39B6AF77506C}"/>
          </ac:spMkLst>
        </pc:spChg>
        <pc:spChg chg="del mod ord">
          <ac:chgData name="Alison Jagger" userId="b1c94611-6e56-48f0-8a81-e0e9a6508702" providerId="ADAL" clId="{98C16C14-6041-4A02-8880-C3E90FD351B7}" dt="2023-02-01T10:54:11.569" v="139" actId="478"/>
          <ac:spMkLst>
            <pc:docMk/>
            <pc:sldMk cId="4093741014" sldId="256"/>
            <ac:spMk id="3" creationId="{301F8CE7-CF86-477D-A2F7-D27ED0ABC146}"/>
          </ac:spMkLst>
        </pc:spChg>
        <pc:spChg chg="mod ord">
          <ac:chgData name="Alison Jagger" userId="b1c94611-6e56-48f0-8a81-e0e9a6508702" providerId="ADAL" clId="{98C16C14-6041-4A02-8880-C3E90FD351B7}" dt="2023-02-01T10:54:02.939" v="138" actId="1036"/>
          <ac:spMkLst>
            <pc:docMk/>
            <pc:sldMk cId="4093741014" sldId="256"/>
            <ac:spMk id="4" creationId="{240637CE-F730-4790-93EB-90ABA8A565BE}"/>
          </ac:spMkLst>
        </pc:spChg>
        <pc:spChg chg="add mod">
          <ac:chgData name="Alison Jagger" userId="b1c94611-6e56-48f0-8a81-e0e9a6508702" providerId="ADAL" clId="{98C16C14-6041-4A02-8880-C3E90FD351B7}" dt="2023-02-01T10:53:07.086" v="111" actId="14100"/>
          <ac:spMkLst>
            <pc:docMk/>
            <pc:sldMk cId="4093741014" sldId="256"/>
            <ac:spMk id="11" creationId="{9804B4CA-FB7D-4896-AFF7-F9024290BF80}"/>
          </ac:spMkLst>
        </pc:spChg>
        <pc:spChg chg="add mod">
          <ac:chgData name="Alison Jagger" userId="b1c94611-6e56-48f0-8a81-e0e9a6508702" providerId="ADAL" clId="{98C16C14-6041-4A02-8880-C3E90FD351B7}" dt="2023-02-01T10:53:10.548" v="112" actId="1076"/>
          <ac:spMkLst>
            <pc:docMk/>
            <pc:sldMk cId="4093741014" sldId="256"/>
            <ac:spMk id="12" creationId="{163F1130-DA5A-494B-BE20-D43C160D4F6D}"/>
          </ac:spMkLst>
        </pc:spChg>
        <pc:spChg chg="add mod">
          <ac:chgData name="Alison Jagger" userId="b1c94611-6e56-48f0-8a81-e0e9a6508702" providerId="ADAL" clId="{98C16C14-6041-4A02-8880-C3E90FD351B7}" dt="2023-02-01T10:53:14.826" v="113" actId="1076"/>
          <ac:spMkLst>
            <pc:docMk/>
            <pc:sldMk cId="4093741014" sldId="256"/>
            <ac:spMk id="13" creationId="{79D33F78-5CAA-4605-B69A-F7904EFA4C4D}"/>
          </ac:spMkLst>
        </pc:spChg>
        <pc:spChg chg="add mod">
          <ac:chgData name="Alison Jagger" userId="b1c94611-6e56-48f0-8a81-e0e9a6508702" providerId="ADAL" clId="{98C16C14-6041-4A02-8880-C3E90FD351B7}" dt="2023-02-01T10:53:20.320" v="115" actId="1076"/>
          <ac:spMkLst>
            <pc:docMk/>
            <pc:sldMk cId="4093741014" sldId="256"/>
            <ac:spMk id="14" creationId="{5E814E36-FDD6-408A-9EBB-1BAFC33E50F1}"/>
          </ac:spMkLst>
        </pc:spChg>
        <pc:spChg chg="add mod">
          <ac:chgData name="Alison Jagger" userId="b1c94611-6e56-48f0-8a81-e0e9a6508702" providerId="ADAL" clId="{98C16C14-6041-4A02-8880-C3E90FD351B7}" dt="2023-02-01T10:53:23.293" v="116" actId="1076"/>
          <ac:spMkLst>
            <pc:docMk/>
            <pc:sldMk cId="4093741014" sldId="256"/>
            <ac:spMk id="15" creationId="{603B2187-8389-4331-A84A-1ED6F7823A58}"/>
          </ac:spMkLst>
        </pc:spChg>
        <pc:spChg chg="add mod">
          <ac:chgData name="Alison Jagger" userId="b1c94611-6e56-48f0-8a81-e0e9a6508702" providerId="ADAL" clId="{98C16C14-6041-4A02-8880-C3E90FD351B7}" dt="2023-02-01T10:53:26.502" v="117" actId="1076"/>
          <ac:spMkLst>
            <pc:docMk/>
            <pc:sldMk cId="4093741014" sldId="256"/>
            <ac:spMk id="16" creationId="{AE165400-4829-4B1B-AB51-08A864FD37A8}"/>
          </ac:spMkLst>
        </pc:spChg>
        <pc:spChg chg="add mod">
          <ac:chgData name="Alison Jagger" userId="b1c94611-6e56-48f0-8a81-e0e9a6508702" providerId="ADAL" clId="{98C16C14-6041-4A02-8880-C3E90FD351B7}" dt="2023-02-01T10:53:30.307" v="118" actId="1076"/>
          <ac:spMkLst>
            <pc:docMk/>
            <pc:sldMk cId="4093741014" sldId="256"/>
            <ac:spMk id="17" creationId="{7B5E9B27-69B6-4A3B-AEDF-C7F6F3888BC2}"/>
          </ac:spMkLst>
        </pc:spChg>
        <pc:spChg chg="add mod">
          <ac:chgData name="Alison Jagger" userId="b1c94611-6e56-48f0-8a81-e0e9a6508702" providerId="ADAL" clId="{98C16C14-6041-4A02-8880-C3E90FD351B7}" dt="2023-02-01T10:53:34.008" v="119" actId="1076"/>
          <ac:spMkLst>
            <pc:docMk/>
            <pc:sldMk cId="4093741014" sldId="256"/>
            <ac:spMk id="18" creationId="{36486EEA-0D6B-42F4-B2A4-A143D13FB3B0}"/>
          </ac:spMkLst>
        </pc:spChg>
        <pc:spChg chg="add mod">
          <ac:chgData name="Alison Jagger" userId="b1c94611-6e56-48f0-8a81-e0e9a6508702" providerId="ADAL" clId="{98C16C14-6041-4A02-8880-C3E90FD351B7}" dt="2023-02-01T10:53:37.107" v="120" actId="1076"/>
          <ac:spMkLst>
            <pc:docMk/>
            <pc:sldMk cId="4093741014" sldId="256"/>
            <ac:spMk id="19" creationId="{A7BA0751-8F14-41B6-A580-188A549493F0}"/>
          </ac:spMkLst>
        </pc:spChg>
        <pc:spChg chg="add mod">
          <ac:chgData name="Alison Jagger" userId="b1c94611-6e56-48f0-8a81-e0e9a6508702" providerId="ADAL" clId="{98C16C14-6041-4A02-8880-C3E90FD351B7}" dt="2023-02-01T10:53:39.932" v="121" actId="1076"/>
          <ac:spMkLst>
            <pc:docMk/>
            <pc:sldMk cId="4093741014" sldId="256"/>
            <ac:spMk id="20" creationId="{A35AED69-902F-49CD-9B42-654DD85B9690}"/>
          </ac:spMkLst>
        </pc:spChg>
        <pc:spChg chg="add mod">
          <ac:chgData name="Alison Jagger" userId="b1c94611-6e56-48f0-8a81-e0e9a6508702" providerId="ADAL" clId="{98C16C14-6041-4A02-8880-C3E90FD351B7}" dt="2023-02-01T10:54:40.925" v="147" actId="1036"/>
          <ac:spMkLst>
            <pc:docMk/>
            <pc:sldMk cId="4093741014" sldId="256"/>
            <ac:spMk id="21" creationId="{B86EE402-C8E4-443B-BBC7-5CE4832681DE}"/>
          </ac:spMkLst>
        </pc:spChg>
        <pc:spChg chg="add mod">
          <ac:chgData name="Alison Jagger" userId="b1c94611-6e56-48f0-8a81-e0e9a6508702" providerId="ADAL" clId="{98C16C14-6041-4A02-8880-C3E90FD351B7}" dt="2023-02-01T10:55:06.500" v="175" actId="1076"/>
          <ac:spMkLst>
            <pc:docMk/>
            <pc:sldMk cId="4093741014" sldId="256"/>
            <ac:spMk id="22" creationId="{336D8777-E775-40F2-8D6D-8950ECA2B3B7}"/>
          </ac:spMkLst>
        </pc:spChg>
        <pc:grpChg chg="add del mod">
          <ac:chgData name="Alison Jagger" userId="b1c94611-6e56-48f0-8a81-e0e9a6508702" providerId="ADAL" clId="{98C16C14-6041-4A02-8880-C3E90FD351B7}" dt="2023-02-01T10:46:19.495" v="18"/>
          <ac:grpSpMkLst>
            <pc:docMk/>
            <pc:sldMk cId="4093741014" sldId="256"/>
            <ac:grpSpMk id="7" creationId="{4397FE25-34D0-4FDC-9E06-E88DCFA15040}"/>
          </ac:grpSpMkLst>
        </pc:grpChg>
        <pc:picChg chg="add mod">
          <ac:chgData name="Alison Jagger" userId="b1c94611-6e56-48f0-8a81-e0e9a6508702" providerId="ADAL" clId="{98C16C14-6041-4A02-8880-C3E90FD351B7}" dt="2023-02-01T10:46:16.772" v="17" actId="164"/>
          <ac:picMkLst>
            <pc:docMk/>
            <pc:sldMk cId="4093741014" sldId="256"/>
            <ac:picMk id="5" creationId="{39D40B32-4750-4114-8523-6F3C1AE5B9F3}"/>
          </ac:picMkLst>
        </pc:picChg>
        <pc:picChg chg="add mod">
          <ac:chgData name="Alison Jagger" userId="b1c94611-6e56-48f0-8a81-e0e9a6508702" providerId="ADAL" clId="{98C16C14-6041-4A02-8880-C3E90FD351B7}" dt="2023-02-01T10:46:16.772" v="17" actId="164"/>
          <ac:picMkLst>
            <pc:docMk/>
            <pc:sldMk cId="4093741014" sldId="256"/>
            <ac:picMk id="6" creationId="{516F4065-1898-4D03-A1F5-BD08A0420281}"/>
          </ac:picMkLst>
        </pc:picChg>
        <pc:picChg chg="add del mod">
          <ac:chgData name="Alison Jagger" userId="b1c94611-6e56-48f0-8a81-e0e9a6508702" providerId="ADAL" clId="{98C16C14-6041-4A02-8880-C3E90FD351B7}" dt="2023-02-01T10:46:46.006" v="42"/>
          <ac:picMkLst>
            <pc:docMk/>
            <pc:sldMk cId="4093741014" sldId="256"/>
            <ac:picMk id="8" creationId="{07AB4B7A-720D-4521-AABE-E5CB164C43B6}"/>
          </ac:picMkLst>
        </pc:picChg>
        <pc:picChg chg="add del mod">
          <ac:chgData name="Alison Jagger" userId="b1c94611-6e56-48f0-8a81-e0e9a6508702" providerId="ADAL" clId="{98C16C14-6041-4A02-8880-C3E90FD351B7}" dt="2023-02-01T10:46:46.006" v="42"/>
          <ac:picMkLst>
            <pc:docMk/>
            <pc:sldMk cId="4093741014" sldId="256"/>
            <ac:picMk id="9" creationId="{28BEA628-0328-432E-9DB0-24423A477D6E}"/>
          </ac:picMkLst>
        </pc:picChg>
        <pc:picChg chg="add mod">
          <ac:chgData name="Alison Jagger" userId="b1c94611-6e56-48f0-8a81-e0e9a6508702" providerId="ADAL" clId="{98C16C14-6041-4A02-8880-C3E90FD351B7}" dt="2023-02-01T11:18:59.683" v="176"/>
          <ac:picMkLst>
            <pc:docMk/>
            <pc:sldMk cId="4093741014" sldId="256"/>
            <ac:picMk id="10" creationId="{C1305D6E-BC42-4CCA-8789-5546D593DAA9}"/>
          </ac:picMkLst>
        </pc:picChg>
      </pc:sldChg>
      <pc:sldMasterChg chg="delSp modSp">
        <pc:chgData name="Alison Jagger" userId="b1c94611-6e56-48f0-8a81-e0e9a6508702" providerId="ADAL" clId="{98C16C14-6041-4A02-8880-C3E90FD351B7}" dt="2023-02-01T10:47:04.074" v="48" actId="478"/>
        <pc:sldMasterMkLst>
          <pc:docMk/>
          <pc:sldMasterMk cId="3722642144" sldId="2147483660"/>
        </pc:sldMasterMkLst>
        <pc:picChg chg="del mod">
          <ac:chgData name="Alison Jagger" userId="b1c94611-6e56-48f0-8a81-e0e9a6508702" providerId="ADAL" clId="{98C16C14-6041-4A02-8880-C3E90FD351B7}" dt="2023-02-01T10:47:04.074" v="48" actId="478"/>
          <ac:picMkLst>
            <pc:docMk/>
            <pc:sldMasterMk cId="3722642144" sldId="2147483660"/>
            <ac:picMk id="7" creationId="{422BD1ED-6315-465F-AC92-6FA95DEFDADB}"/>
          </ac:picMkLst>
        </pc:picChg>
      </pc:sldMasterChg>
    </pc:docChg>
  </pc:docChgLst>
  <pc:docChgLst>
    <pc:chgData name="Alison Jagger" userId="b1c94611-6e56-48f0-8a81-e0e9a6508702" providerId="ADAL" clId="{54A4DF5E-BE51-4CF8-9A83-37B4E336E904}"/>
    <pc:docChg chg="custSel addSld modSld">
      <pc:chgData name="Alison Jagger" userId="b1c94611-6e56-48f0-8a81-e0e9a6508702" providerId="ADAL" clId="{54A4DF5E-BE51-4CF8-9A83-37B4E336E904}" dt="2023-02-08T20:15:42.081" v="490" actId="20577"/>
      <pc:docMkLst>
        <pc:docMk/>
      </pc:docMkLst>
      <pc:sldChg chg="addSp modSp">
        <pc:chgData name="Alison Jagger" userId="b1c94611-6e56-48f0-8a81-e0e9a6508702" providerId="ADAL" clId="{54A4DF5E-BE51-4CF8-9A83-37B4E336E904}" dt="2023-02-08T20:15:42.081" v="490" actId="20577"/>
        <pc:sldMkLst>
          <pc:docMk/>
          <pc:sldMk cId="4093741014" sldId="256"/>
        </pc:sldMkLst>
        <pc:spChg chg="add mod">
          <ac:chgData name="Alison Jagger" userId="b1c94611-6e56-48f0-8a81-e0e9a6508702" providerId="ADAL" clId="{54A4DF5E-BE51-4CF8-9A83-37B4E336E904}" dt="2023-02-08T20:15:42.081" v="490" actId="20577"/>
          <ac:spMkLst>
            <pc:docMk/>
            <pc:sldMk cId="4093741014" sldId="256"/>
            <ac:spMk id="2" creationId="{85EE224F-D4CA-4AE3-896D-8E97501B8616}"/>
          </ac:spMkLst>
        </pc:spChg>
        <pc:spChg chg="add mod">
          <ac:chgData name="Alison Jagger" userId="b1c94611-6e56-48f0-8a81-e0e9a6508702" providerId="ADAL" clId="{54A4DF5E-BE51-4CF8-9A83-37B4E336E904}" dt="2023-02-07T21:02:26.572" v="412" actId="1038"/>
          <ac:spMkLst>
            <pc:docMk/>
            <pc:sldMk cId="4093741014" sldId="256"/>
            <ac:spMk id="3" creationId="{DC5678C6-E088-46D1-9526-B2FE9A2DFF03}"/>
          </ac:spMkLst>
        </pc:spChg>
        <pc:spChg chg="mod">
          <ac:chgData name="Alison Jagger" userId="b1c94611-6e56-48f0-8a81-e0e9a6508702" providerId="ADAL" clId="{54A4DF5E-BE51-4CF8-9A83-37B4E336E904}" dt="2023-02-07T20:54:58.414" v="9" actId="14100"/>
          <ac:spMkLst>
            <pc:docMk/>
            <pc:sldMk cId="4093741014" sldId="256"/>
            <ac:spMk id="4" creationId="{240637CE-F730-4790-93EB-90ABA8A565BE}"/>
          </ac:spMkLst>
        </pc:spChg>
        <pc:spChg chg="add mod">
          <ac:chgData name="Alison Jagger" userId="b1c94611-6e56-48f0-8a81-e0e9a6508702" providerId="ADAL" clId="{54A4DF5E-BE51-4CF8-9A83-37B4E336E904}" dt="2023-02-07T21:02:26.572" v="412" actId="1038"/>
          <ac:spMkLst>
            <pc:docMk/>
            <pc:sldMk cId="4093741014" sldId="256"/>
            <ac:spMk id="7" creationId="{2A10051E-EA42-4EDA-8E52-8DD340D9AA52}"/>
          </ac:spMkLst>
        </pc:spChg>
        <pc:spChg chg="mod">
          <ac:chgData name="Alison Jagger" userId="b1c94611-6e56-48f0-8a81-e0e9a6508702" providerId="ADAL" clId="{54A4DF5E-BE51-4CF8-9A83-37B4E336E904}" dt="2023-02-07T20:57:59.800" v="239" actId="1038"/>
          <ac:spMkLst>
            <pc:docMk/>
            <pc:sldMk cId="4093741014" sldId="256"/>
            <ac:spMk id="21" creationId="{B86EE402-C8E4-443B-BBC7-5CE4832681DE}"/>
          </ac:spMkLst>
        </pc:spChg>
        <pc:spChg chg="mod">
          <ac:chgData name="Alison Jagger" userId="b1c94611-6e56-48f0-8a81-e0e9a6508702" providerId="ADAL" clId="{54A4DF5E-BE51-4CF8-9A83-37B4E336E904}" dt="2023-02-07T20:58:11.077" v="250" actId="1038"/>
          <ac:spMkLst>
            <pc:docMk/>
            <pc:sldMk cId="4093741014" sldId="256"/>
            <ac:spMk id="22" creationId="{336D8777-E775-40F2-8D6D-8950ECA2B3B7}"/>
          </ac:spMkLst>
        </pc:spChg>
        <pc:spChg chg="add mod">
          <ac:chgData name="Alison Jagger" userId="b1c94611-6e56-48f0-8a81-e0e9a6508702" providerId="ADAL" clId="{54A4DF5E-BE51-4CF8-9A83-37B4E336E904}" dt="2023-02-07T20:58:17.362" v="255" actId="1037"/>
          <ac:spMkLst>
            <pc:docMk/>
            <pc:sldMk cId="4093741014" sldId="256"/>
            <ac:spMk id="23" creationId="{0B566806-68F7-4425-9E9A-72345D8CD292}"/>
          </ac:spMkLst>
        </pc:spChg>
        <pc:spChg chg="add mod">
          <ac:chgData name="Alison Jagger" userId="b1c94611-6e56-48f0-8a81-e0e9a6508702" providerId="ADAL" clId="{54A4DF5E-BE51-4CF8-9A83-37B4E336E904}" dt="2023-02-07T20:58:17.362" v="255" actId="1037"/>
          <ac:spMkLst>
            <pc:docMk/>
            <pc:sldMk cId="4093741014" sldId="256"/>
            <ac:spMk id="24" creationId="{8678C1C7-68B4-4BEC-8A98-70D04A50C652}"/>
          </ac:spMkLst>
        </pc:spChg>
        <pc:spChg chg="add mod">
          <ac:chgData name="Alison Jagger" userId="b1c94611-6e56-48f0-8a81-e0e9a6508702" providerId="ADAL" clId="{54A4DF5E-BE51-4CF8-9A83-37B4E336E904}" dt="2023-02-07T21:02:26.572" v="412" actId="1038"/>
          <ac:spMkLst>
            <pc:docMk/>
            <pc:sldMk cId="4093741014" sldId="256"/>
            <ac:spMk id="25" creationId="{AD9AA753-6B87-4A96-BEBC-ECCC8033948E}"/>
          </ac:spMkLst>
        </pc:spChg>
        <pc:spChg chg="add mod">
          <ac:chgData name="Alison Jagger" userId="b1c94611-6e56-48f0-8a81-e0e9a6508702" providerId="ADAL" clId="{54A4DF5E-BE51-4CF8-9A83-37B4E336E904}" dt="2023-02-07T21:02:26.572" v="412" actId="1038"/>
          <ac:spMkLst>
            <pc:docMk/>
            <pc:sldMk cId="4093741014" sldId="256"/>
            <ac:spMk id="26" creationId="{0F80FB37-3810-446E-BC06-7B6B6F483C1A}"/>
          </ac:spMkLst>
        </pc:spChg>
        <pc:spChg chg="add mod">
          <ac:chgData name="Alison Jagger" userId="b1c94611-6e56-48f0-8a81-e0e9a6508702" providerId="ADAL" clId="{54A4DF5E-BE51-4CF8-9A83-37B4E336E904}" dt="2023-02-07T21:02:30.040" v="413" actId="1076"/>
          <ac:spMkLst>
            <pc:docMk/>
            <pc:sldMk cId="4093741014" sldId="256"/>
            <ac:spMk id="27" creationId="{FBA68C3D-0F50-4E3D-A398-F4BB39E88DED}"/>
          </ac:spMkLst>
        </pc:spChg>
        <pc:spChg chg="add mod">
          <ac:chgData name="Alison Jagger" userId="b1c94611-6e56-48f0-8a81-e0e9a6508702" providerId="ADAL" clId="{54A4DF5E-BE51-4CF8-9A83-37B4E336E904}" dt="2023-02-07T21:02:30.040" v="413" actId="1076"/>
          <ac:spMkLst>
            <pc:docMk/>
            <pc:sldMk cId="4093741014" sldId="256"/>
            <ac:spMk id="29" creationId="{EB11F769-3215-4A56-927B-48B74931FF51}"/>
          </ac:spMkLst>
        </pc:spChg>
        <pc:spChg chg="add mod">
          <ac:chgData name="Alison Jagger" userId="b1c94611-6e56-48f0-8a81-e0e9a6508702" providerId="ADAL" clId="{54A4DF5E-BE51-4CF8-9A83-37B4E336E904}" dt="2023-02-07T21:02:30.040" v="413" actId="1076"/>
          <ac:spMkLst>
            <pc:docMk/>
            <pc:sldMk cId="4093741014" sldId="256"/>
            <ac:spMk id="30" creationId="{A9043A4A-A60A-4778-8F8D-EF28FC066C05}"/>
          </ac:spMkLst>
        </pc:spChg>
        <pc:spChg chg="add mod">
          <ac:chgData name="Alison Jagger" userId="b1c94611-6e56-48f0-8a81-e0e9a6508702" providerId="ADAL" clId="{54A4DF5E-BE51-4CF8-9A83-37B4E336E904}" dt="2023-02-07T21:02:30.040" v="413" actId="1076"/>
          <ac:spMkLst>
            <pc:docMk/>
            <pc:sldMk cId="4093741014" sldId="256"/>
            <ac:spMk id="31" creationId="{3070FAB6-0890-4C21-B83E-DAECA3E7D0CE}"/>
          </ac:spMkLst>
        </pc:spChg>
        <pc:spChg chg="add mod">
          <ac:chgData name="Alison Jagger" userId="b1c94611-6e56-48f0-8a81-e0e9a6508702" providerId="ADAL" clId="{54A4DF5E-BE51-4CF8-9A83-37B4E336E904}" dt="2023-02-07T21:02:43.609" v="420" actId="1076"/>
          <ac:spMkLst>
            <pc:docMk/>
            <pc:sldMk cId="4093741014" sldId="256"/>
            <ac:spMk id="32" creationId="{04BD0A91-5BC3-4EB6-B9DD-3F02B26283E2}"/>
          </ac:spMkLst>
        </pc:spChg>
        <pc:cxnChg chg="add mod">
          <ac:chgData name="Alison Jagger" userId="b1c94611-6e56-48f0-8a81-e0e9a6508702" providerId="ADAL" clId="{54A4DF5E-BE51-4CF8-9A83-37B4E336E904}" dt="2023-02-07T21:02:26.572" v="412" actId="1038"/>
          <ac:cxnSpMkLst>
            <pc:docMk/>
            <pc:sldMk cId="4093741014" sldId="256"/>
            <ac:cxnSpMk id="6" creationId="{52744264-94F2-4A34-B827-BDEBFC903292}"/>
          </ac:cxnSpMkLst>
        </pc:cxnChg>
        <pc:cxnChg chg="add mod">
          <ac:chgData name="Alison Jagger" userId="b1c94611-6e56-48f0-8a81-e0e9a6508702" providerId="ADAL" clId="{54A4DF5E-BE51-4CF8-9A83-37B4E336E904}" dt="2023-02-07T21:02:30.040" v="413" actId="1076"/>
          <ac:cxnSpMkLst>
            <pc:docMk/>
            <pc:sldMk cId="4093741014" sldId="256"/>
            <ac:cxnSpMk id="28" creationId="{FDCB0CDD-0706-4011-97AA-A0C1B3201BC4}"/>
          </ac:cxnSpMkLst>
        </pc:cxnChg>
      </pc:sldChg>
      <pc:sldChg chg="addSp modSp add">
        <pc:chgData name="Alison Jagger" userId="b1c94611-6e56-48f0-8a81-e0e9a6508702" providerId="ADAL" clId="{54A4DF5E-BE51-4CF8-9A83-37B4E336E904}" dt="2023-02-08T20:15:38.270" v="487" actId="20577"/>
        <pc:sldMkLst>
          <pc:docMk/>
          <pc:sldMk cId="1920446139" sldId="257"/>
        </pc:sldMkLst>
        <pc:spChg chg="mod">
          <ac:chgData name="Alison Jagger" userId="b1c94611-6e56-48f0-8a81-e0e9a6508702" providerId="ADAL" clId="{54A4DF5E-BE51-4CF8-9A83-37B4E336E904}" dt="2023-02-08T20:15:31.797" v="482" actId="20577"/>
          <ac:spMkLst>
            <pc:docMk/>
            <pc:sldMk cId="1920446139" sldId="257"/>
            <ac:spMk id="2" creationId="{85EE224F-D4CA-4AE3-896D-8E97501B8616}"/>
          </ac:spMkLst>
        </pc:spChg>
        <pc:spChg chg="add mod">
          <ac:chgData name="Alison Jagger" userId="b1c94611-6e56-48f0-8a81-e0e9a6508702" providerId="ADAL" clId="{54A4DF5E-BE51-4CF8-9A83-37B4E336E904}" dt="2023-02-07T21:03:15.327" v="451" actId="1037"/>
          <ac:spMkLst>
            <pc:docMk/>
            <pc:sldMk cId="1920446139" sldId="257"/>
            <ac:spMk id="5" creationId="{3085D082-A86E-4A83-9C20-5AC96E18EDD1}"/>
          </ac:spMkLst>
        </pc:spChg>
        <pc:spChg chg="add mod">
          <ac:chgData name="Alison Jagger" userId="b1c94611-6e56-48f0-8a81-e0e9a6508702" providerId="ADAL" clId="{54A4DF5E-BE51-4CF8-9A83-37B4E336E904}" dt="2023-02-07T21:03:26.627" v="463" actId="1036"/>
          <ac:spMkLst>
            <pc:docMk/>
            <pc:sldMk cId="1920446139" sldId="257"/>
            <ac:spMk id="33" creationId="{D5163FAF-8C22-4FA8-9857-4B0370EB2329}"/>
          </ac:spMkLst>
        </pc:spChg>
        <pc:spChg chg="add mod">
          <ac:chgData name="Alison Jagger" userId="b1c94611-6e56-48f0-8a81-e0e9a6508702" providerId="ADAL" clId="{54A4DF5E-BE51-4CF8-9A83-37B4E336E904}" dt="2023-02-08T20:15:36.526" v="486" actId="20577"/>
          <ac:spMkLst>
            <pc:docMk/>
            <pc:sldMk cId="1920446139" sldId="257"/>
            <ac:spMk id="34" creationId="{C1F331D5-CC3A-48BF-BD5E-884E1362E328}"/>
          </ac:spMkLst>
        </pc:spChg>
        <pc:spChg chg="add mod">
          <ac:chgData name="Alison Jagger" userId="b1c94611-6e56-48f0-8a81-e0e9a6508702" providerId="ADAL" clId="{54A4DF5E-BE51-4CF8-9A83-37B4E336E904}" dt="2023-02-08T20:15:38.270" v="487" actId="20577"/>
          <ac:spMkLst>
            <pc:docMk/>
            <pc:sldMk cId="1920446139" sldId="257"/>
            <ac:spMk id="35" creationId="{BDEDAB73-B260-4D4D-A5A3-01F8E2B4E510}"/>
          </ac:spMkLst>
        </pc:spChg>
      </pc:sldChg>
    </pc:docChg>
  </pc:docChgLst>
  <pc:docChgLst>
    <pc:chgData name="Alison Jagger" userId="b1c94611-6e56-48f0-8a81-e0e9a6508702" providerId="ADAL" clId="{D5C2C3E5-B9E3-4C50-9B65-083CAB48F047}"/>
    <pc:docChg chg="custSel addSld modSld">
      <pc:chgData name="Alison Jagger" userId="b1c94611-6e56-48f0-8a81-e0e9a6508702" providerId="ADAL" clId="{D5C2C3E5-B9E3-4C50-9B65-083CAB48F047}" dt="2023-03-05T16:09:50.315" v="40" actId="1037"/>
      <pc:docMkLst>
        <pc:docMk/>
      </pc:docMkLst>
      <pc:sldChg chg="addSp delSp modSp add">
        <pc:chgData name="Alison Jagger" userId="b1c94611-6e56-48f0-8a81-e0e9a6508702" providerId="ADAL" clId="{D5C2C3E5-B9E3-4C50-9B65-083CAB48F047}" dt="2023-03-05T16:09:50.315" v="40" actId="1037"/>
        <pc:sldMkLst>
          <pc:docMk/>
          <pc:sldMk cId="21163718" sldId="258"/>
        </pc:sldMkLst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" creationId="{85EE224F-D4CA-4AE3-896D-8E97501B8616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3" creationId="{DC5678C6-E088-46D1-9526-B2FE9A2DFF03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4" creationId="{240637CE-F730-4790-93EB-90ABA8A565BE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7" creationId="{2A10051E-EA42-4EDA-8E52-8DD340D9AA52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1" creationId="{9804B4CA-FB7D-4896-AFF7-F9024290BF80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2" creationId="{163F1130-DA5A-494B-BE20-D43C160D4F6D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3" creationId="{79D33F78-5CAA-4605-B69A-F7904EFA4C4D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4" creationId="{5E814E36-FDD6-408A-9EBB-1BAFC33E50F1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5" creationId="{603B2187-8389-4331-A84A-1ED6F7823A58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6" creationId="{AE165400-4829-4B1B-AB51-08A864FD37A8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7" creationId="{7B5E9B27-69B6-4A3B-AEDF-C7F6F3888BC2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8" creationId="{36486EEA-0D6B-42F4-B2A4-A143D13FB3B0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19" creationId="{A7BA0751-8F14-41B6-A580-188A549493F0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0" creationId="{A35AED69-902F-49CD-9B42-654DD85B9690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1" creationId="{B86EE402-C8E4-443B-BBC7-5CE4832681DE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2" creationId="{336D8777-E775-40F2-8D6D-8950ECA2B3B7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3" creationId="{0B566806-68F7-4425-9E9A-72345D8CD292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4" creationId="{8678C1C7-68B4-4BEC-8A98-70D04A50C652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5" creationId="{AD9AA753-6B87-4A96-BEBC-ECCC8033948E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6" creationId="{0F80FB37-3810-446E-BC06-7B6B6F483C1A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7" creationId="{FBA68C3D-0F50-4E3D-A398-F4BB39E88DED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29" creationId="{EB11F769-3215-4A56-927B-48B74931FF51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30" creationId="{A9043A4A-A60A-4778-8F8D-EF28FC066C05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31" creationId="{3070FAB6-0890-4C21-B83E-DAECA3E7D0CE}"/>
          </ac:spMkLst>
        </pc:spChg>
        <pc:spChg chg="del">
          <ac:chgData name="Alison Jagger" userId="b1c94611-6e56-48f0-8a81-e0e9a6508702" providerId="ADAL" clId="{D5C2C3E5-B9E3-4C50-9B65-083CAB48F047}" dt="2023-03-05T16:09:18.906" v="1" actId="478"/>
          <ac:spMkLst>
            <pc:docMk/>
            <pc:sldMk cId="21163718" sldId="258"/>
            <ac:spMk id="32" creationId="{04BD0A91-5BC3-4EB6-B9DD-3F02B26283E2}"/>
          </ac:spMkLst>
        </pc:spChg>
        <pc:picChg chg="add mod">
          <ac:chgData name="Alison Jagger" userId="b1c94611-6e56-48f0-8a81-e0e9a6508702" providerId="ADAL" clId="{D5C2C3E5-B9E3-4C50-9B65-083CAB48F047}" dt="2023-03-05T16:09:48.548" v="35" actId="1038"/>
          <ac:picMkLst>
            <pc:docMk/>
            <pc:sldMk cId="21163718" sldId="258"/>
            <ac:picMk id="5" creationId="{2D90DD76-42FD-44E0-948C-76C1D0B011F0}"/>
          </ac:picMkLst>
        </pc:picChg>
        <pc:picChg chg="del">
          <ac:chgData name="Alison Jagger" userId="b1c94611-6e56-48f0-8a81-e0e9a6508702" providerId="ADAL" clId="{D5C2C3E5-B9E3-4C50-9B65-083CAB48F047}" dt="2023-03-05T16:09:18.906" v="1" actId="478"/>
          <ac:picMkLst>
            <pc:docMk/>
            <pc:sldMk cId="21163718" sldId="258"/>
            <ac:picMk id="10" creationId="{C1305D6E-BC42-4CCA-8789-5546D593DAA9}"/>
          </ac:picMkLst>
        </pc:picChg>
        <pc:picChg chg="add mod">
          <ac:chgData name="Alison Jagger" userId="b1c94611-6e56-48f0-8a81-e0e9a6508702" providerId="ADAL" clId="{D5C2C3E5-B9E3-4C50-9B65-083CAB48F047}" dt="2023-03-05T16:09:50.315" v="40" actId="1037"/>
          <ac:picMkLst>
            <pc:docMk/>
            <pc:sldMk cId="21163718" sldId="258"/>
            <ac:picMk id="33" creationId="{62D96266-F9B2-457F-BB86-ADA429C0DA87}"/>
          </ac:picMkLst>
        </pc:picChg>
        <pc:cxnChg chg="del">
          <ac:chgData name="Alison Jagger" userId="b1c94611-6e56-48f0-8a81-e0e9a6508702" providerId="ADAL" clId="{D5C2C3E5-B9E3-4C50-9B65-083CAB48F047}" dt="2023-03-05T16:09:18.906" v="1" actId="478"/>
          <ac:cxnSpMkLst>
            <pc:docMk/>
            <pc:sldMk cId="21163718" sldId="258"/>
            <ac:cxnSpMk id="6" creationId="{52744264-94F2-4A34-B827-BDEBFC903292}"/>
          </ac:cxnSpMkLst>
        </pc:cxnChg>
        <pc:cxnChg chg="del">
          <ac:chgData name="Alison Jagger" userId="b1c94611-6e56-48f0-8a81-e0e9a6508702" providerId="ADAL" clId="{D5C2C3E5-B9E3-4C50-9B65-083CAB48F047}" dt="2023-03-05T16:09:18.906" v="1" actId="478"/>
          <ac:cxnSpMkLst>
            <pc:docMk/>
            <pc:sldMk cId="21163718" sldId="258"/>
            <ac:cxnSpMk id="28" creationId="{FDCB0CDD-0706-4011-97AA-A0C1B3201BC4}"/>
          </ac:cxnSpMkLst>
        </pc:cxnChg>
      </pc:sldChg>
    </pc:docChg>
  </pc:docChgLst>
  <pc:docChgLst>
    <pc:chgData name="Alison Jagger" userId="b1c94611-6e56-48f0-8a81-e0e9a6508702" providerId="ADAL" clId="{77A143A0-F16D-42EF-89AC-4CDF52055ECE}"/>
    <pc:docChg chg="custSel addSld modSld modMainMaster">
      <pc:chgData name="Alison Jagger" userId="b1c94611-6e56-48f0-8a81-e0e9a6508702" providerId="ADAL" clId="{77A143A0-F16D-42EF-89AC-4CDF52055ECE}" dt="2023-01-02T22:18:09.560" v="57"/>
      <pc:docMkLst>
        <pc:docMk/>
      </pc:docMkLst>
      <pc:sldChg chg="addSp delSp modSp">
        <pc:chgData name="Alison Jagger" userId="b1c94611-6e56-48f0-8a81-e0e9a6508702" providerId="ADAL" clId="{77A143A0-F16D-42EF-89AC-4CDF52055ECE}" dt="2023-01-02T22:17:58.008" v="53" actId="20577"/>
        <pc:sldMkLst>
          <pc:docMk/>
          <pc:sldMk cId="4093741014" sldId="256"/>
        </pc:sldMkLst>
        <pc:spChg chg="add">
          <ac:chgData name="Alison Jagger" userId="b1c94611-6e56-48f0-8a81-e0e9a6508702" providerId="ADAL" clId="{77A143A0-F16D-42EF-89AC-4CDF52055ECE}" dt="2023-01-02T22:16:11.520" v="4"/>
          <ac:spMkLst>
            <pc:docMk/>
            <pc:sldMk cId="4093741014" sldId="256"/>
            <ac:spMk id="3" creationId="{301F8CE7-CF86-477D-A2F7-D27ED0ABC146}"/>
          </ac:spMkLst>
        </pc:spChg>
        <pc:spChg chg="add mod">
          <ac:chgData name="Alison Jagger" userId="b1c94611-6e56-48f0-8a81-e0e9a6508702" providerId="ADAL" clId="{77A143A0-F16D-42EF-89AC-4CDF52055ECE}" dt="2023-01-02T22:17:58.008" v="53" actId="20577"/>
          <ac:spMkLst>
            <pc:docMk/>
            <pc:sldMk cId="4093741014" sldId="256"/>
            <ac:spMk id="4" creationId="{240637CE-F730-4790-93EB-90ABA8A565BE}"/>
          </ac:spMkLst>
        </pc:spChg>
        <pc:picChg chg="add del">
          <ac:chgData name="Alison Jagger" userId="b1c94611-6e56-48f0-8a81-e0e9a6508702" providerId="ADAL" clId="{77A143A0-F16D-42EF-89AC-4CDF52055ECE}" dt="2023-01-02T21:38:46.571" v="1" actId="478"/>
          <ac:picMkLst>
            <pc:docMk/>
            <pc:sldMk cId="4093741014" sldId="256"/>
            <ac:picMk id="2" creationId="{E212F239-BE95-466F-89DD-57E1D1C3EEA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288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232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896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4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987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55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588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334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449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354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63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64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.png"/><Relationship Id="rId4" Type="http://schemas.openxmlformats.org/officeDocument/2006/relationships/image" Target="../media/image20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117864" y="942180"/>
            <a:ext cx="7670272" cy="493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1305D6E-BC42-4CCA-8789-5546D593D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3226" y="401250"/>
            <a:ext cx="9599548" cy="61170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0637CE-F730-4790-93EB-90ABA8A565BE}"/>
              </a:ext>
            </a:extLst>
          </p:cNvPr>
          <p:cNvSpPr txBox="1"/>
          <p:nvPr/>
        </p:nvSpPr>
        <p:spPr>
          <a:xfrm>
            <a:off x="274869" y="1181079"/>
            <a:ext cx="486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Ink Free" panose="03080402000500000000" pitchFamily="66" charset="0"/>
              </a:rPr>
              <a:t>G.4.7 I can find the area of parallelograms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4B4CA-FB7D-4896-AFF7-F9024290BF80}"/>
              </a:ext>
            </a:extLst>
          </p:cNvPr>
          <p:cNvSpPr/>
          <p:nvPr/>
        </p:nvSpPr>
        <p:spPr>
          <a:xfrm>
            <a:off x="301841" y="330809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rgbClr val="FFCC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E</a:t>
            </a: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163F1130-DA5A-494B-BE20-D43C160D4F6D}"/>
              </a:ext>
            </a:extLst>
          </p:cNvPr>
          <p:cNvSpPr/>
          <p:nvPr/>
        </p:nvSpPr>
        <p:spPr>
          <a:xfrm rot="21406904">
            <a:off x="862101" y="333604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X</a:t>
            </a: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79D33F78-5CAA-4605-B69A-F7904EFA4C4D}"/>
              </a:ext>
            </a:extLst>
          </p:cNvPr>
          <p:cNvSpPr/>
          <p:nvPr/>
        </p:nvSpPr>
        <p:spPr>
          <a:xfrm rot="21406904">
            <a:off x="1397599" y="330808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I</a:t>
            </a: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5E814E36-FDD6-408A-9EBB-1BAFC33E50F1}"/>
              </a:ext>
            </a:extLst>
          </p:cNvPr>
          <p:cNvSpPr/>
          <p:nvPr/>
        </p:nvSpPr>
        <p:spPr>
          <a:xfrm>
            <a:off x="1950193" y="330809"/>
            <a:ext cx="466173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293" h="816746">
                <a:moveTo>
                  <a:pt x="0" y="0"/>
                </a:moveTo>
                <a:lnTo>
                  <a:pt x="559293" y="0"/>
                </a:lnTo>
                <a:cubicBezTo>
                  <a:pt x="532660" y="396536"/>
                  <a:pt x="559293" y="544497"/>
                  <a:pt x="559293" y="816746"/>
                </a:cubicBezTo>
                <a:lnTo>
                  <a:pt x="0" y="790113"/>
                </a:lnTo>
                <a:cubicBezTo>
                  <a:pt x="11837" y="224901"/>
                  <a:pt x="14796" y="298882"/>
                  <a:pt x="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T</a:t>
            </a: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603B2187-8389-4331-A84A-1ED6F7823A58}"/>
              </a:ext>
            </a:extLst>
          </p:cNvPr>
          <p:cNvSpPr/>
          <p:nvPr/>
        </p:nvSpPr>
        <p:spPr>
          <a:xfrm>
            <a:off x="2740826" y="317853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T</a:t>
            </a: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AE165400-4829-4B1B-AB51-08A864FD37A8}"/>
              </a:ext>
            </a:extLst>
          </p:cNvPr>
          <p:cNvSpPr/>
          <p:nvPr/>
        </p:nvSpPr>
        <p:spPr>
          <a:xfrm rot="21406904">
            <a:off x="3278330" y="330807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I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7B5E9B27-69B6-4A3B-AEDF-C7F6F3888BC2}"/>
              </a:ext>
            </a:extLst>
          </p:cNvPr>
          <p:cNvSpPr/>
          <p:nvPr/>
        </p:nvSpPr>
        <p:spPr>
          <a:xfrm rot="21406904">
            <a:off x="3834893" y="330807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rgbClr val="E7FF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C</a:t>
            </a:r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36486EEA-0D6B-42F4-B2A4-A143D13FB3B0}"/>
              </a:ext>
            </a:extLst>
          </p:cNvPr>
          <p:cNvSpPr/>
          <p:nvPr/>
        </p:nvSpPr>
        <p:spPr>
          <a:xfrm>
            <a:off x="4388179" y="330806"/>
            <a:ext cx="466173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293" h="816746">
                <a:moveTo>
                  <a:pt x="0" y="0"/>
                </a:moveTo>
                <a:lnTo>
                  <a:pt x="559293" y="0"/>
                </a:lnTo>
                <a:cubicBezTo>
                  <a:pt x="532660" y="396536"/>
                  <a:pt x="559293" y="544497"/>
                  <a:pt x="559293" y="816746"/>
                </a:cubicBezTo>
                <a:lnTo>
                  <a:pt x="0" y="790113"/>
                </a:lnTo>
                <a:cubicBezTo>
                  <a:pt x="11837" y="224901"/>
                  <a:pt x="14796" y="298882"/>
                  <a:pt x="0" y="0"/>
                </a:cubicBezTo>
                <a:close/>
              </a:path>
            </a:pathLst>
          </a:custGeom>
          <a:solidFill>
            <a:srgbClr val="FEEDC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K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A7BA0751-8F14-41B6-A580-188A549493F0}"/>
              </a:ext>
            </a:extLst>
          </p:cNvPr>
          <p:cNvSpPr/>
          <p:nvPr/>
        </p:nvSpPr>
        <p:spPr>
          <a:xfrm>
            <a:off x="4904025" y="317852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rgbClr val="FFD5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E</a:t>
            </a:r>
          </a:p>
        </p:txBody>
      </p:sp>
      <p:sp>
        <p:nvSpPr>
          <p:cNvPr id="20" name="Rectangle 10">
            <a:extLst>
              <a:ext uri="{FF2B5EF4-FFF2-40B4-BE49-F238E27FC236}">
                <a16:creationId xmlns:a16="http://schemas.microsoft.com/office/drawing/2014/main" id="{A35AED69-902F-49CD-9B42-654DD85B9690}"/>
              </a:ext>
            </a:extLst>
          </p:cNvPr>
          <p:cNvSpPr/>
          <p:nvPr/>
        </p:nvSpPr>
        <p:spPr>
          <a:xfrm rot="21406904">
            <a:off x="5430523" y="304897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rgbClr val="CFF9D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6EE402-C8E4-443B-BBC7-5CE4832681DE}"/>
              </a:ext>
            </a:extLst>
          </p:cNvPr>
          <p:cNvSpPr/>
          <p:nvPr/>
        </p:nvSpPr>
        <p:spPr>
          <a:xfrm>
            <a:off x="7155402" y="3249228"/>
            <a:ext cx="1719900" cy="6369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36D8777-E775-40F2-8D6D-8950ECA2B3B7}"/>
              </a:ext>
            </a:extLst>
          </p:cNvPr>
          <p:cNvSpPr txBox="1"/>
          <p:nvPr/>
        </p:nvSpPr>
        <p:spPr>
          <a:xfrm>
            <a:off x="8742077" y="3819722"/>
            <a:ext cx="1226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 marks)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EE224F-D4CA-4AE3-896D-8E97501B8616}"/>
              </a:ext>
            </a:extLst>
          </p:cNvPr>
          <p:cNvSpPr txBox="1"/>
          <p:nvPr/>
        </p:nvSpPr>
        <p:spPr>
          <a:xfrm>
            <a:off x="386979" y="1842722"/>
            <a:ext cx="5153398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GB" b="1" dirty="0"/>
              <a:t>a)</a:t>
            </a:r>
            <a:r>
              <a:rPr lang="en-GB" dirty="0"/>
              <a:t> Calculate the area of the parallelogram below.</a:t>
            </a:r>
          </a:p>
          <a:p>
            <a:r>
              <a:rPr lang="en-GB" dirty="0"/>
              <a:t>           Give units with your answer.</a:t>
            </a:r>
          </a:p>
          <a:p>
            <a:pPr marL="342900" indent="-342900">
              <a:buAutoNum type="arabicPeriod"/>
            </a:pPr>
            <a:endParaRPr lang="en-GB" dirty="0"/>
          </a:p>
          <a:p>
            <a:pPr marL="342900" indent="-342900">
              <a:buAutoNum type="arabicPeriod"/>
            </a:pPr>
            <a:endParaRPr lang="en-GB" dirty="0"/>
          </a:p>
          <a:p>
            <a:pPr marL="342900" indent="-342900">
              <a:buAutoNum type="arabicPeriod"/>
            </a:pPr>
            <a:endParaRPr lang="en-GB" dirty="0"/>
          </a:p>
          <a:p>
            <a:endParaRPr lang="en-GB" dirty="0"/>
          </a:p>
          <a:p>
            <a:endParaRPr lang="en-GB" sz="300" dirty="0"/>
          </a:p>
          <a:p>
            <a:pPr marL="342900" indent="-342900">
              <a:buAutoNum type="arabicPeriod"/>
            </a:pPr>
            <a:endParaRPr lang="en-GB" dirty="0"/>
          </a:p>
          <a:p>
            <a:r>
              <a:rPr lang="en-GB" b="1" dirty="0"/>
              <a:t>      b) </a:t>
            </a:r>
            <a:r>
              <a:rPr lang="en-GB" dirty="0"/>
              <a:t>The parallelogram below has an area of 24cm</a:t>
            </a:r>
            <a:r>
              <a:rPr lang="en-GB" baseline="30000" dirty="0"/>
              <a:t>2</a:t>
            </a:r>
            <a:r>
              <a:rPr lang="en-GB" dirty="0"/>
              <a:t>.</a:t>
            </a:r>
          </a:p>
          <a:p>
            <a:r>
              <a:rPr lang="en-GB" dirty="0"/>
              <a:t>           Find the missing side length.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566806-68F7-4425-9E9A-72345D8CD292}"/>
              </a:ext>
            </a:extLst>
          </p:cNvPr>
          <p:cNvSpPr/>
          <p:nvPr/>
        </p:nvSpPr>
        <p:spPr>
          <a:xfrm>
            <a:off x="7137646" y="5638942"/>
            <a:ext cx="1719900" cy="6369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78C1C7-68B4-4BEC-8A98-70D04A50C652}"/>
              </a:ext>
            </a:extLst>
          </p:cNvPr>
          <p:cNvSpPr txBox="1"/>
          <p:nvPr/>
        </p:nvSpPr>
        <p:spPr>
          <a:xfrm>
            <a:off x="8724321" y="6209436"/>
            <a:ext cx="1226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 marks)</a:t>
            </a: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DC5678C6-E088-46D1-9526-B2FE9A2DFF03}"/>
              </a:ext>
            </a:extLst>
          </p:cNvPr>
          <p:cNvSpPr/>
          <p:nvPr/>
        </p:nvSpPr>
        <p:spPr>
          <a:xfrm flipV="1">
            <a:off x="2619197" y="2647700"/>
            <a:ext cx="2036538" cy="881109"/>
          </a:xfrm>
          <a:prstGeom prst="parallelogram">
            <a:avLst>
              <a:gd name="adj" fmla="val 48174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2744264-94F2-4A34-B827-BDEBFC903292}"/>
              </a:ext>
            </a:extLst>
          </p:cNvPr>
          <p:cNvCxnSpPr/>
          <p:nvPr/>
        </p:nvCxnSpPr>
        <p:spPr>
          <a:xfrm>
            <a:off x="2473338" y="2629944"/>
            <a:ext cx="0" cy="936000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A10051E-EA42-4EDA-8E52-8DD340D9AA52}"/>
              </a:ext>
            </a:extLst>
          </p:cNvPr>
          <p:cNvSpPr txBox="1"/>
          <p:nvPr/>
        </p:nvSpPr>
        <p:spPr>
          <a:xfrm>
            <a:off x="1714797" y="2823686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4.5cm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9AA753-6B87-4A96-BEBC-ECCC8033948E}"/>
              </a:ext>
            </a:extLst>
          </p:cNvPr>
          <p:cNvSpPr txBox="1"/>
          <p:nvPr/>
        </p:nvSpPr>
        <p:spPr>
          <a:xfrm>
            <a:off x="3596620" y="3482858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6cm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80FB37-3810-446E-BC06-7B6B6F483C1A}"/>
              </a:ext>
            </a:extLst>
          </p:cNvPr>
          <p:cNvSpPr txBox="1"/>
          <p:nvPr/>
        </p:nvSpPr>
        <p:spPr>
          <a:xfrm>
            <a:off x="4422282" y="282368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5cm</a:t>
            </a:r>
          </a:p>
        </p:txBody>
      </p:sp>
      <p:sp>
        <p:nvSpPr>
          <p:cNvPr id="27" name="Parallelogram 26">
            <a:extLst>
              <a:ext uri="{FF2B5EF4-FFF2-40B4-BE49-F238E27FC236}">
                <a16:creationId xmlns:a16="http://schemas.microsoft.com/office/drawing/2014/main" id="{FBA68C3D-0F50-4E3D-A398-F4BB39E88DED}"/>
              </a:ext>
            </a:extLst>
          </p:cNvPr>
          <p:cNvSpPr/>
          <p:nvPr/>
        </p:nvSpPr>
        <p:spPr>
          <a:xfrm flipH="1" flipV="1">
            <a:off x="2416366" y="4619429"/>
            <a:ext cx="1901151" cy="1374311"/>
          </a:xfrm>
          <a:prstGeom prst="parallelogram">
            <a:avLst>
              <a:gd name="adj" fmla="val 67553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DCB0CDD-0706-4011-97AA-A0C1B3201BC4}"/>
              </a:ext>
            </a:extLst>
          </p:cNvPr>
          <p:cNvCxnSpPr>
            <a:cxnSpLocks/>
          </p:cNvCxnSpPr>
          <p:nvPr/>
        </p:nvCxnSpPr>
        <p:spPr>
          <a:xfrm>
            <a:off x="2207256" y="4619429"/>
            <a:ext cx="0" cy="1346328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B11F769-3215-4A56-927B-48B74931FF51}"/>
              </a:ext>
            </a:extLst>
          </p:cNvPr>
          <p:cNvSpPr txBox="1"/>
          <p:nvPr/>
        </p:nvSpPr>
        <p:spPr>
          <a:xfrm>
            <a:off x="1617180" y="508835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9043A4A-A60A-4778-8F8D-EF28FC066C05}"/>
                  </a:ext>
                </a:extLst>
              </p:cNvPr>
              <p:cNvSpPr txBox="1"/>
              <p:nvPr/>
            </p:nvSpPr>
            <p:spPr>
              <a:xfrm>
                <a:off x="2565952" y="5946437"/>
                <a:ext cx="6501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cm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9043A4A-A60A-4778-8F8D-EF28FC066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952" y="5946437"/>
                <a:ext cx="650114" cy="369332"/>
              </a:xfrm>
              <a:prstGeom prst="rect">
                <a:avLst/>
              </a:prstGeom>
              <a:blipFill>
                <a:blip r:embed="rId4"/>
                <a:stretch>
                  <a:fillRect t="-8197" r="-6542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3070FAB6-0890-4C21-B83E-DAECA3E7D0CE}"/>
              </a:ext>
            </a:extLst>
          </p:cNvPr>
          <p:cNvSpPr txBox="1"/>
          <p:nvPr/>
        </p:nvSpPr>
        <p:spPr>
          <a:xfrm>
            <a:off x="3841389" y="5266725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4BD0A91-5BC3-4EB6-B9DD-3F02B26283E2}"/>
                  </a:ext>
                </a:extLst>
              </p:cNvPr>
              <p:cNvSpPr txBox="1"/>
              <p:nvPr/>
            </p:nvSpPr>
            <p:spPr>
              <a:xfrm>
                <a:off x="7176401" y="5734924"/>
                <a:ext cx="7411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2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4BD0A91-5BC3-4EB6-B9DD-3F02B2628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401" y="5734924"/>
                <a:ext cx="74110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3741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90DD76-42FD-44E0-948C-76C1D0B01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907283" y="1183096"/>
            <a:ext cx="6732366" cy="442150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2D96266-F9B2-457F-BB86-ADA429C0D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003548" y="1183095"/>
            <a:ext cx="6732366" cy="442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1305D6E-BC42-4CCA-8789-5546D593D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3226" y="401250"/>
            <a:ext cx="9599548" cy="61170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0637CE-F730-4790-93EB-90ABA8A565BE}"/>
              </a:ext>
            </a:extLst>
          </p:cNvPr>
          <p:cNvSpPr txBox="1"/>
          <p:nvPr/>
        </p:nvSpPr>
        <p:spPr>
          <a:xfrm>
            <a:off x="274869" y="1181079"/>
            <a:ext cx="486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Ink Free" panose="03080402000500000000" pitchFamily="66" charset="0"/>
              </a:rPr>
              <a:t>G.4.7 I can find the area of parallelograms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4B4CA-FB7D-4896-AFF7-F9024290BF80}"/>
              </a:ext>
            </a:extLst>
          </p:cNvPr>
          <p:cNvSpPr/>
          <p:nvPr/>
        </p:nvSpPr>
        <p:spPr>
          <a:xfrm>
            <a:off x="301841" y="330809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rgbClr val="FFCC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E</a:t>
            </a: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163F1130-DA5A-494B-BE20-D43C160D4F6D}"/>
              </a:ext>
            </a:extLst>
          </p:cNvPr>
          <p:cNvSpPr/>
          <p:nvPr/>
        </p:nvSpPr>
        <p:spPr>
          <a:xfrm rot="21406904">
            <a:off x="862101" y="333604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X</a:t>
            </a: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79D33F78-5CAA-4605-B69A-F7904EFA4C4D}"/>
              </a:ext>
            </a:extLst>
          </p:cNvPr>
          <p:cNvSpPr/>
          <p:nvPr/>
        </p:nvSpPr>
        <p:spPr>
          <a:xfrm rot="21406904">
            <a:off x="1397599" y="330808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I</a:t>
            </a: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5E814E36-FDD6-408A-9EBB-1BAFC33E50F1}"/>
              </a:ext>
            </a:extLst>
          </p:cNvPr>
          <p:cNvSpPr/>
          <p:nvPr/>
        </p:nvSpPr>
        <p:spPr>
          <a:xfrm>
            <a:off x="1950193" y="330809"/>
            <a:ext cx="466173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293" h="816746">
                <a:moveTo>
                  <a:pt x="0" y="0"/>
                </a:moveTo>
                <a:lnTo>
                  <a:pt x="559293" y="0"/>
                </a:lnTo>
                <a:cubicBezTo>
                  <a:pt x="532660" y="396536"/>
                  <a:pt x="559293" y="544497"/>
                  <a:pt x="559293" y="816746"/>
                </a:cubicBezTo>
                <a:lnTo>
                  <a:pt x="0" y="790113"/>
                </a:lnTo>
                <a:cubicBezTo>
                  <a:pt x="11837" y="224901"/>
                  <a:pt x="14796" y="298882"/>
                  <a:pt x="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T</a:t>
            </a: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603B2187-8389-4331-A84A-1ED6F7823A58}"/>
              </a:ext>
            </a:extLst>
          </p:cNvPr>
          <p:cNvSpPr/>
          <p:nvPr/>
        </p:nvSpPr>
        <p:spPr>
          <a:xfrm>
            <a:off x="2740826" y="317853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T</a:t>
            </a: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AE165400-4829-4B1B-AB51-08A864FD37A8}"/>
              </a:ext>
            </a:extLst>
          </p:cNvPr>
          <p:cNvSpPr/>
          <p:nvPr/>
        </p:nvSpPr>
        <p:spPr>
          <a:xfrm rot="21406904">
            <a:off x="3278330" y="330807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I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7B5E9B27-69B6-4A3B-AEDF-C7F6F3888BC2}"/>
              </a:ext>
            </a:extLst>
          </p:cNvPr>
          <p:cNvSpPr/>
          <p:nvPr/>
        </p:nvSpPr>
        <p:spPr>
          <a:xfrm rot="21406904">
            <a:off x="3834893" y="330807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rgbClr val="E7FF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C</a:t>
            </a:r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36486EEA-0D6B-42F4-B2A4-A143D13FB3B0}"/>
              </a:ext>
            </a:extLst>
          </p:cNvPr>
          <p:cNvSpPr/>
          <p:nvPr/>
        </p:nvSpPr>
        <p:spPr>
          <a:xfrm>
            <a:off x="4388179" y="330806"/>
            <a:ext cx="466173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  <a:gd name="connsiteX0" fmla="*/ 0 w 559293"/>
              <a:gd name="connsiteY0" fmla="*/ 0 h 816746"/>
              <a:gd name="connsiteX1" fmla="*/ 559293 w 559293"/>
              <a:gd name="connsiteY1" fmla="*/ 0 h 816746"/>
              <a:gd name="connsiteX2" fmla="*/ 559293 w 559293"/>
              <a:gd name="connsiteY2" fmla="*/ 816746 h 816746"/>
              <a:gd name="connsiteX3" fmla="*/ 0 w 559293"/>
              <a:gd name="connsiteY3" fmla="*/ 790113 h 816746"/>
              <a:gd name="connsiteX4" fmla="*/ 0 w 559293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293" h="816746">
                <a:moveTo>
                  <a:pt x="0" y="0"/>
                </a:moveTo>
                <a:lnTo>
                  <a:pt x="559293" y="0"/>
                </a:lnTo>
                <a:cubicBezTo>
                  <a:pt x="532660" y="396536"/>
                  <a:pt x="559293" y="544497"/>
                  <a:pt x="559293" y="816746"/>
                </a:cubicBezTo>
                <a:lnTo>
                  <a:pt x="0" y="790113"/>
                </a:lnTo>
                <a:cubicBezTo>
                  <a:pt x="11837" y="224901"/>
                  <a:pt x="14796" y="298882"/>
                  <a:pt x="0" y="0"/>
                </a:cubicBezTo>
                <a:close/>
              </a:path>
            </a:pathLst>
          </a:custGeom>
          <a:solidFill>
            <a:srgbClr val="FEEDC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K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A7BA0751-8F14-41B6-A580-188A549493F0}"/>
              </a:ext>
            </a:extLst>
          </p:cNvPr>
          <p:cNvSpPr/>
          <p:nvPr/>
        </p:nvSpPr>
        <p:spPr>
          <a:xfrm>
            <a:off x="4904025" y="317852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rgbClr val="FFD5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E</a:t>
            </a:r>
          </a:p>
        </p:txBody>
      </p:sp>
      <p:sp>
        <p:nvSpPr>
          <p:cNvPr id="20" name="Rectangle 10">
            <a:extLst>
              <a:ext uri="{FF2B5EF4-FFF2-40B4-BE49-F238E27FC236}">
                <a16:creationId xmlns:a16="http://schemas.microsoft.com/office/drawing/2014/main" id="{A35AED69-902F-49CD-9B42-654DD85B9690}"/>
              </a:ext>
            </a:extLst>
          </p:cNvPr>
          <p:cNvSpPr/>
          <p:nvPr/>
        </p:nvSpPr>
        <p:spPr>
          <a:xfrm rot="21406904">
            <a:off x="5430523" y="304897"/>
            <a:ext cx="480972" cy="692497"/>
          </a:xfrm>
          <a:custGeom>
            <a:avLst/>
            <a:gdLst>
              <a:gd name="connsiteX0" fmla="*/ 0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0 w 568171"/>
              <a:gd name="connsiteY4" fmla="*/ 0 h 816746"/>
              <a:gd name="connsiteX0" fmla="*/ 35511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35511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8878 w 568171"/>
              <a:gd name="connsiteY0" fmla="*/ 0 h 816746"/>
              <a:gd name="connsiteX1" fmla="*/ 568171 w 568171"/>
              <a:gd name="connsiteY1" fmla="*/ 0 h 816746"/>
              <a:gd name="connsiteX2" fmla="*/ 568171 w 568171"/>
              <a:gd name="connsiteY2" fmla="*/ 816746 h 816746"/>
              <a:gd name="connsiteX3" fmla="*/ 0 w 568171"/>
              <a:gd name="connsiteY3" fmla="*/ 816746 h 816746"/>
              <a:gd name="connsiteX4" fmla="*/ 8878 w 568171"/>
              <a:gd name="connsiteY4" fmla="*/ 0 h 816746"/>
              <a:gd name="connsiteX0" fmla="*/ 35511 w 594804"/>
              <a:gd name="connsiteY0" fmla="*/ 0 h 816746"/>
              <a:gd name="connsiteX1" fmla="*/ 594804 w 594804"/>
              <a:gd name="connsiteY1" fmla="*/ 0 h 816746"/>
              <a:gd name="connsiteX2" fmla="*/ 594804 w 594804"/>
              <a:gd name="connsiteY2" fmla="*/ 816746 h 816746"/>
              <a:gd name="connsiteX3" fmla="*/ 0 w 594804"/>
              <a:gd name="connsiteY3" fmla="*/ 816746 h 816746"/>
              <a:gd name="connsiteX4" fmla="*/ 35511 w 594804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  <a:gd name="connsiteX0" fmla="*/ 17755 w 577048"/>
              <a:gd name="connsiteY0" fmla="*/ 0 h 816746"/>
              <a:gd name="connsiteX1" fmla="*/ 577048 w 577048"/>
              <a:gd name="connsiteY1" fmla="*/ 0 h 816746"/>
              <a:gd name="connsiteX2" fmla="*/ 577048 w 577048"/>
              <a:gd name="connsiteY2" fmla="*/ 816746 h 816746"/>
              <a:gd name="connsiteX3" fmla="*/ 0 w 577048"/>
              <a:gd name="connsiteY3" fmla="*/ 807869 h 816746"/>
              <a:gd name="connsiteX4" fmla="*/ 17755 w 577048"/>
              <a:gd name="connsiteY4" fmla="*/ 0 h 81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048" h="816746">
                <a:moveTo>
                  <a:pt x="17755" y="0"/>
                </a:moveTo>
                <a:lnTo>
                  <a:pt x="577048" y="0"/>
                </a:lnTo>
                <a:cubicBezTo>
                  <a:pt x="559293" y="290004"/>
                  <a:pt x="577048" y="544497"/>
                  <a:pt x="577048" y="816746"/>
                </a:cubicBezTo>
                <a:lnTo>
                  <a:pt x="0" y="807869"/>
                </a:lnTo>
                <a:cubicBezTo>
                  <a:pt x="2959" y="535620"/>
                  <a:pt x="32551" y="298882"/>
                  <a:pt x="17755" y="0"/>
                </a:cubicBezTo>
                <a:close/>
              </a:path>
            </a:pathLst>
          </a:custGeom>
          <a:solidFill>
            <a:srgbClr val="CFF9D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Ink Free" panose="03080402000500000000" pitchFamily="66" charset="0"/>
              </a:rPr>
              <a:t>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6EE402-C8E4-443B-BBC7-5CE4832681DE}"/>
              </a:ext>
            </a:extLst>
          </p:cNvPr>
          <p:cNvSpPr/>
          <p:nvPr/>
        </p:nvSpPr>
        <p:spPr>
          <a:xfrm>
            <a:off x="7155402" y="3249228"/>
            <a:ext cx="1719900" cy="6369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36D8777-E775-40F2-8D6D-8950ECA2B3B7}"/>
              </a:ext>
            </a:extLst>
          </p:cNvPr>
          <p:cNvSpPr txBox="1"/>
          <p:nvPr/>
        </p:nvSpPr>
        <p:spPr>
          <a:xfrm>
            <a:off x="8742077" y="3819722"/>
            <a:ext cx="1226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 marks)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EE224F-D4CA-4AE3-896D-8E97501B8616}"/>
              </a:ext>
            </a:extLst>
          </p:cNvPr>
          <p:cNvSpPr txBox="1"/>
          <p:nvPr/>
        </p:nvSpPr>
        <p:spPr>
          <a:xfrm>
            <a:off x="386979" y="1842722"/>
            <a:ext cx="5270417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GB" b="1" dirty="0"/>
              <a:t>a)</a:t>
            </a:r>
            <a:r>
              <a:rPr lang="en-GB" dirty="0"/>
              <a:t> Calculate the area of the parallelogram below.</a:t>
            </a:r>
          </a:p>
          <a:p>
            <a:r>
              <a:rPr lang="en-GB" dirty="0"/>
              <a:t>           Give units with your answer.</a:t>
            </a:r>
          </a:p>
          <a:p>
            <a:pPr marL="342900" indent="-342900">
              <a:buAutoNum type="arabicPeriod"/>
            </a:pPr>
            <a:endParaRPr lang="en-GB" dirty="0"/>
          </a:p>
          <a:p>
            <a:pPr marL="342900" indent="-342900">
              <a:buAutoNum type="arabicPeriod"/>
            </a:pPr>
            <a:endParaRPr lang="en-GB" dirty="0"/>
          </a:p>
          <a:p>
            <a:pPr marL="342900" indent="-342900">
              <a:buAutoNum type="arabicPeriod"/>
            </a:pPr>
            <a:endParaRPr lang="en-GB" dirty="0"/>
          </a:p>
          <a:p>
            <a:endParaRPr lang="en-GB" dirty="0"/>
          </a:p>
          <a:p>
            <a:endParaRPr lang="en-GB" sz="300" dirty="0"/>
          </a:p>
          <a:p>
            <a:pPr marL="342900" indent="-342900">
              <a:buAutoNum type="arabicPeriod"/>
            </a:pPr>
            <a:endParaRPr lang="en-GB" dirty="0"/>
          </a:p>
          <a:p>
            <a:r>
              <a:rPr lang="en-GB" b="1" dirty="0"/>
              <a:t>      b) </a:t>
            </a:r>
            <a:r>
              <a:rPr lang="en-GB" dirty="0"/>
              <a:t>The parallelogram below has an area of 24cm</a:t>
            </a:r>
            <a:r>
              <a:rPr lang="en-GB" baseline="30000" dirty="0"/>
              <a:t>2</a:t>
            </a:r>
            <a:r>
              <a:rPr lang="en-GB" dirty="0"/>
              <a:t>.</a:t>
            </a:r>
          </a:p>
          <a:p>
            <a:r>
              <a:rPr lang="en-GB" dirty="0"/>
              <a:t>           Find the missing side length.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566806-68F7-4425-9E9A-72345D8CD292}"/>
              </a:ext>
            </a:extLst>
          </p:cNvPr>
          <p:cNvSpPr/>
          <p:nvPr/>
        </p:nvSpPr>
        <p:spPr>
          <a:xfrm>
            <a:off x="7137646" y="5638942"/>
            <a:ext cx="1719900" cy="6369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78C1C7-68B4-4BEC-8A98-70D04A50C652}"/>
              </a:ext>
            </a:extLst>
          </p:cNvPr>
          <p:cNvSpPr txBox="1"/>
          <p:nvPr/>
        </p:nvSpPr>
        <p:spPr>
          <a:xfrm>
            <a:off x="8724321" y="6209436"/>
            <a:ext cx="1226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 marks)</a:t>
            </a: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DC5678C6-E088-46D1-9526-B2FE9A2DFF03}"/>
              </a:ext>
            </a:extLst>
          </p:cNvPr>
          <p:cNvSpPr/>
          <p:nvPr/>
        </p:nvSpPr>
        <p:spPr>
          <a:xfrm flipV="1">
            <a:off x="2619197" y="2647700"/>
            <a:ext cx="2036538" cy="881109"/>
          </a:xfrm>
          <a:prstGeom prst="parallelogram">
            <a:avLst>
              <a:gd name="adj" fmla="val 48174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2744264-94F2-4A34-B827-BDEBFC903292}"/>
              </a:ext>
            </a:extLst>
          </p:cNvPr>
          <p:cNvCxnSpPr/>
          <p:nvPr/>
        </p:nvCxnSpPr>
        <p:spPr>
          <a:xfrm>
            <a:off x="2473338" y="2629944"/>
            <a:ext cx="0" cy="936000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A10051E-EA42-4EDA-8E52-8DD340D9AA52}"/>
              </a:ext>
            </a:extLst>
          </p:cNvPr>
          <p:cNvSpPr txBox="1"/>
          <p:nvPr/>
        </p:nvSpPr>
        <p:spPr>
          <a:xfrm>
            <a:off x="1714797" y="2823686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4.5cm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9AA753-6B87-4A96-BEBC-ECCC8033948E}"/>
              </a:ext>
            </a:extLst>
          </p:cNvPr>
          <p:cNvSpPr txBox="1"/>
          <p:nvPr/>
        </p:nvSpPr>
        <p:spPr>
          <a:xfrm>
            <a:off x="3596620" y="3482858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6cm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80FB37-3810-446E-BC06-7B6B6F483C1A}"/>
              </a:ext>
            </a:extLst>
          </p:cNvPr>
          <p:cNvSpPr txBox="1"/>
          <p:nvPr/>
        </p:nvSpPr>
        <p:spPr>
          <a:xfrm>
            <a:off x="4422282" y="282368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5cm</a:t>
            </a:r>
          </a:p>
        </p:txBody>
      </p:sp>
      <p:sp>
        <p:nvSpPr>
          <p:cNvPr id="27" name="Parallelogram 26">
            <a:extLst>
              <a:ext uri="{FF2B5EF4-FFF2-40B4-BE49-F238E27FC236}">
                <a16:creationId xmlns:a16="http://schemas.microsoft.com/office/drawing/2014/main" id="{FBA68C3D-0F50-4E3D-A398-F4BB39E88DED}"/>
              </a:ext>
            </a:extLst>
          </p:cNvPr>
          <p:cNvSpPr/>
          <p:nvPr/>
        </p:nvSpPr>
        <p:spPr>
          <a:xfrm flipH="1" flipV="1">
            <a:off x="2416366" y="4619429"/>
            <a:ext cx="1901151" cy="1374311"/>
          </a:xfrm>
          <a:prstGeom prst="parallelogram">
            <a:avLst>
              <a:gd name="adj" fmla="val 67553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DCB0CDD-0706-4011-97AA-A0C1B3201BC4}"/>
              </a:ext>
            </a:extLst>
          </p:cNvPr>
          <p:cNvCxnSpPr>
            <a:cxnSpLocks/>
          </p:cNvCxnSpPr>
          <p:nvPr/>
        </p:nvCxnSpPr>
        <p:spPr>
          <a:xfrm>
            <a:off x="2207256" y="4619429"/>
            <a:ext cx="0" cy="1346328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B11F769-3215-4A56-927B-48B74931FF51}"/>
              </a:ext>
            </a:extLst>
          </p:cNvPr>
          <p:cNvSpPr txBox="1"/>
          <p:nvPr/>
        </p:nvSpPr>
        <p:spPr>
          <a:xfrm>
            <a:off x="1617180" y="508835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9043A4A-A60A-4778-8F8D-EF28FC066C05}"/>
                  </a:ext>
                </a:extLst>
              </p:cNvPr>
              <p:cNvSpPr txBox="1"/>
              <p:nvPr/>
            </p:nvSpPr>
            <p:spPr>
              <a:xfrm>
                <a:off x="2565952" y="5946437"/>
                <a:ext cx="6501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cm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9043A4A-A60A-4778-8F8D-EF28FC066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952" y="5946437"/>
                <a:ext cx="650114" cy="369332"/>
              </a:xfrm>
              <a:prstGeom prst="rect">
                <a:avLst/>
              </a:prstGeom>
              <a:blipFill>
                <a:blip r:embed="rId4"/>
                <a:stretch>
                  <a:fillRect t="-8197" r="-6542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3070FAB6-0890-4C21-B83E-DAECA3E7D0CE}"/>
              </a:ext>
            </a:extLst>
          </p:cNvPr>
          <p:cNvSpPr txBox="1"/>
          <p:nvPr/>
        </p:nvSpPr>
        <p:spPr>
          <a:xfrm>
            <a:off x="3841389" y="5266725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4BD0A91-5BC3-4EB6-B9DD-3F02B26283E2}"/>
                  </a:ext>
                </a:extLst>
              </p:cNvPr>
              <p:cNvSpPr txBox="1"/>
              <p:nvPr/>
            </p:nvSpPr>
            <p:spPr>
              <a:xfrm>
                <a:off x="7176401" y="5734924"/>
                <a:ext cx="7411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sz="2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4BD0A91-5BC3-4EB6-B9DD-3F02B2628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401" y="5734924"/>
                <a:ext cx="74110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085D082-A86E-4A83-9C20-5AC96E18EDD1}"/>
                  </a:ext>
                </a:extLst>
              </p:cNvPr>
              <p:cNvSpPr txBox="1"/>
              <p:nvPr/>
            </p:nvSpPr>
            <p:spPr>
              <a:xfrm>
                <a:off x="5399937" y="2684958"/>
                <a:ext cx="173765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4.5</m:t>
                      </m:r>
                      <m:r>
                        <a:rPr lang="en-GB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×6=27</m:t>
                      </m:r>
                    </m:oMath>
                  </m:oMathPara>
                </a14:m>
                <a:endParaRPr lang="en-GB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085D082-A86E-4A83-9C20-5AC96E18ED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37" y="2684958"/>
                <a:ext cx="1737655" cy="369332"/>
              </a:xfrm>
              <a:prstGeom prst="rect">
                <a:avLst/>
              </a:prstGeom>
              <a:blipFill>
                <a:blip r:embed="rId6"/>
                <a:stretch>
                  <a:fillRect l="-3860" r="-3860" b="-8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5163FAF-8C22-4FA8-9857-4B0370EB2329}"/>
                  </a:ext>
                </a:extLst>
              </p:cNvPr>
              <p:cNvSpPr txBox="1"/>
              <p:nvPr/>
            </p:nvSpPr>
            <p:spPr>
              <a:xfrm>
                <a:off x="7556417" y="3389066"/>
                <a:ext cx="9655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27</m:t>
                      </m:r>
                      <m:r>
                        <a:rPr lang="en-GB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sSup>
                        <m:sSupPr>
                          <m:ctrlPr>
                            <a:rPr lang="en-GB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GB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5163FAF-8C22-4FA8-9857-4B0370EB23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6417" y="3389066"/>
                <a:ext cx="965521" cy="369332"/>
              </a:xfrm>
              <a:prstGeom prst="rect">
                <a:avLst/>
              </a:prstGeom>
              <a:blipFill>
                <a:blip r:embed="rId7"/>
                <a:stretch>
                  <a:fillRect l="-7595" r="-2532" b="-49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1F331D5-CC3A-48BF-BD5E-884E1362E328}"/>
                  </a:ext>
                </a:extLst>
              </p:cNvPr>
              <p:cNvSpPr txBox="1"/>
              <p:nvPr/>
            </p:nvSpPr>
            <p:spPr>
              <a:xfrm>
                <a:off x="5384997" y="4897393"/>
                <a:ext cx="151483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24÷8=3</m:t>
                      </m:r>
                    </m:oMath>
                  </m:oMathPara>
                </a14:m>
                <a:endParaRPr lang="en-GB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1F331D5-CC3A-48BF-BD5E-884E1362E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997" y="4897393"/>
                <a:ext cx="1514837" cy="369332"/>
              </a:xfrm>
              <a:prstGeom prst="rect">
                <a:avLst/>
              </a:prstGeom>
              <a:blipFill>
                <a:blip r:embed="rId8"/>
                <a:stretch>
                  <a:fillRect l="-4016" r="-4418" b="-65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DEDAB73-B260-4D4D-A5A3-01F8E2B4E510}"/>
                  </a:ext>
                </a:extLst>
              </p:cNvPr>
              <p:cNvSpPr txBox="1"/>
              <p:nvPr/>
            </p:nvSpPr>
            <p:spPr>
              <a:xfrm>
                <a:off x="7855652" y="5791371"/>
                <a:ext cx="2388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DEDAB73-B260-4D4D-A5A3-01F8E2B4E5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5652" y="5791371"/>
                <a:ext cx="238847" cy="369332"/>
              </a:xfrm>
              <a:prstGeom prst="rect">
                <a:avLst/>
              </a:prstGeom>
              <a:blipFill>
                <a:blip r:embed="rId9"/>
                <a:stretch>
                  <a:fillRect l="-30769" r="-30769" b="-65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0446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152</Words>
  <Application>Microsoft Office PowerPoint</Application>
  <PresentationFormat>A4 Paper (210x297 mm)</PresentationFormat>
  <Paragraphs>64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Ink Free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5</cp:revision>
  <dcterms:created xsi:type="dcterms:W3CDTF">2023-01-02T21:19:06Z</dcterms:created>
  <dcterms:modified xsi:type="dcterms:W3CDTF">2026-08-23T20:03:35Z</dcterms:modified>
</cp:coreProperties>
</file>